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8950D7-0379-412A-998C-4B63079F8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EB295A-237C-47C1-B9FC-8759FDCED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1CCD8C-A263-4CF3-9B67-AF7F6797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140C17-15E8-4B59-8DF5-BBAD6D9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920674-C4FC-49B5-8263-9D4C777E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33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DF07C-8FC9-4287-9D72-027DDC5B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FED787-3709-4161-B5A3-2DF56443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A5225D-C976-496C-8942-3D86FDC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A05169-8C7B-43FE-8327-1145DE57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014293-4885-434D-9AA2-01AB28B0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38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824A8CD-B4E6-4EE9-903B-D6CA21668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2FCC27-A4F5-41D5-AA44-F427DC35C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848F7D-CA0D-4F7B-AC11-C2BCD0E3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6FC545-9B15-47BA-9FC3-B7743D5F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A01380-8BED-4A78-972D-BBD3BEBB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04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B82622-7177-44B5-AD04-3F00D08C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DAEFC-E756-499B-816D-5DE7A0CD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CEB88E-FDAC-4865-B3F5-AF2B5402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F88D3-92E6-4A87-BEEE-6AB389E4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E1B7A2-801B-48A6-A6AD-83A076EC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01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74875-438E-42CD-82D1-1C33556E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D3688C-EB50-4786-AB75-34E4C3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413BC3-11AA-46D7-9302-CFE82335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76D2C2-C44A-43C6-8275-27C153FD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89D276-8B92-40AF-AF0E-24F80927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84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C1FE4-E4F1-4A02-B6E4-437E970D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30F542-2BD4-4D58-855F-EB2828DA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5A4C1A-E73D-4034-A8BE-92BC50AC0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140002-9C8C-4907-8DAB-C6F43176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3228D8-8A60-4E49-B00E-04B8B19A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C1F0B6-615B-4890-A288-0D00D1D4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1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C5781-0754-4AED-94C4-7DDFE1FA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B3B5FF-868B-46D5-B245-031E2F8F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C48AB7-AD92-43EF-9831-C17558F8E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0FBE48-AE75-4266-AF98-68AC1FDB0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03A4740-E2C7-482E-8761-383566D2F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4A58C1-4AE6-40F2-8BBA-D0563CEA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454067B-0996-4C05-B576-1E6AA062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4DC2B88-A9A3-4F7A-A52F-A6DD4916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D7BB2-5DFE-402A-BFD0-33231948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31898FA-674C-40D6-96A8-CD860AD2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D3BFC3-7F4F-4B1C-B740-2FDDF31B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7B1E7D-ED26-4EC7-9F68-58CA15B9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74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F51F6B-A565-4704-B393-278E0C51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918C85B-3709-4FFC-AB78-DCAFB593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0638DB-113B-4D66-85AF-B0ED2CB9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8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24A6-95BA-4EC9-9C71-BACF3FAC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18531-6F82-48AA-9B9C-B8FF26E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BE9A0C-B3B2-4884-8065-0026E853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870936-4149-47CF-86C9-7C9C56A9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437651-7820-4F6E-AD9A-2714723E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A7A5D9-ECAD-418E-999B-C6C7E974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5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5F600-98E9-45AC-A41A-C80AE68E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CA2EC23-420F-4F05-8249-5966416D8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779866-37CF-4354-83A2-41FFC1ABE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EDBEF6-BFE1-458F-A193-C4032B3C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ACEEF3-2C78-4AC0-8458-2C2D5065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7199BA-F08B-447F-9AAE-D86F88FC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26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8264A5-AC92-4EB3-BF81-C53D6F9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508A67-6658-49FB-A798-0F2879CF8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D75473-C79A-4E2B-B73C-9A88F6990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9AA0-81F2-44A4-A7DC-950D5B4B291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AFEBB4-9501-4B9C-88FB-0F7FF21B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C80B3C-2FF0-4571-8D7D-09E591F66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5738-2236-4375-8890-D44F7C48E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Keskiajan_keitti%C3%B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Sista_paret_ut_(lek)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Lisskvarng%C3%A5rde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innligakrigare.se/blogg/page/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-silkwork.blogspot.f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05C586-DDFE-4D80-A6EB-C069AD8D8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sv-SE" sz="3700" dirty="0"/>
              <a:t>Medeltiden</a:t>
            </a:r>
            <a:br>
              <a:rPr lang="sv-SE" sz="3700" dirty="0"/>
            </a:br>
            <a:r>
              <a:rPr lang="sv-SE" sz="3700" dirty="0"/>
              <a:t>1150-1523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387FDA-0E71-4E5A-A985-E5B7556EB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4487594"/>
            <a:ext cx="2446465" cy="17770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1600" dirty="0"/>
              <a:t>Olika släkter bråkade.</a:t>
            </a:r>
          </a:p>
          <a:p>
            <a:pPr algn="l"/>
            <a:r>
              <a:rPr lang="sv-SE" sz="1600" dirty="0"/>
              <a:t>Städer grundades.</a:t>
            </a:r>
          </a:p>
          <a:p>
            <a:pPr algn="l"/>
            <a:r>
              <a:rPr lang="sv-SE" sz="1600" dirty="0"/>
              <a:t>Birger jarls släkt-starkast</a:t>
            </a:r>
          </a:p>
          <a:p>
            <a:pPr algn="l"/>
            <a:r>
              <a:rPr lang="sv-SE" sz="1600" dirty="0"/>
              <a:t>Union- </a:t>
            </a:r>
            <a:r>
              <a:rPr lang="sv-SE" sz="1600" dirty="0" err="1"/>
              <a:t>Sv+Dk+N</a:t>
            </a:r>
            <a:endParaRPr lang="sv-SE" sz="1600" dirty="0"/>
          </a:p>
          <a:p>
            <a:pPr algn="l"/>
            <a:r>
              <a:rPr lang="sv-SE" sz="1600" dirty="0"/>
              <a:t>Digerdöden</a:t>
            </a:r>
          </a:p>
          <a:p>
            <a:pPr algn="l"/>
            <a:r>
              <a:rPr lang="sv-SE" sz="1600" dirty="0"/>
              <a:t>Universitet- bok trycktes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https://i.pinimg.com/originals/e2/29/58/e22958840c07d5080db9b4480aaad777.jpg">
            <a:extLst>
              <a:ext uri="{FF2B5EF4-FFF2-40B4-BE49-F238E27FC236}">
                <a16:creationId xmlns:a16="http://schemas.microsoft.com/office/drawing/2014/main" id="{D9014DA1-ED20-4CD5-B425-780BDD8464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r="-2" b="-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C9970C-D8FA-4F46-84BF-57252DA9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Maten på medeltiden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1FA004-F81D-45A8-9DD9-4F4291425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Självhushållning</a:t>
            </a:r>
            <a:endParaRPr lang="en-US" sz="2000" dirty="0"/>
          </a:p>
          <a:p>
            <a:r>
              <a:rPr lang="en-US" sz="2000" dirty="0"/>
              <a:t>Fisk</a:t>
            </a:r>
          </a:p>
          <a:p>
            <a:r>
              <a:rPr lang="en-US" sz="2000" dirty="0" err="1"/>
              <a:t>Vilt</a:t>
            </a:r>
            <a:endParaRPr lang="en-US" sz="2000" dirty="0"/>
          </a:p>
          <a:p>
            <a:r>
              <a:rPr lang="en-US" sz="2000" dirty="0" err="1"/>
              <a:t>Gröt</a:t>
            </a:r>
            <a:r>
              <a:rPr lang="en-US" sz="2000" dirty="0"/>
              <a:t> av </a:t>
            </a:r>
            <a:r>
              <a:rPr lang="en-US" sz="2000" dirty="0" err="1"/>
              <a:t>korn</a:t>
            </a:r>
            <a:endParaRPr lang="en-US" sz="2000" dirty="0"/>
          </a:p>
          <a:p>
            <a:r>
              <a:rPr lang="en-US" sz="2000" dirty="0" err="1"/>
              <a:t>bröd</a:t>
            </a:r>
            <a:endParaRPr lang="en-US" sz="2000" dirty="0"/>
          </a:p>
          <a:p>
            <a:r>
              <a:rPr lang="en-US" sz="2000" dirty="0" err="1"/>
              <a:t>Åt</a:t>
            </a:r>
            <a:r>
              <a:rPr lang="en-US" sz="2000" dirty="0"/>
              <a:t> </a:t>
            </a:r>
            <a:r>
              <a:rPr lang="en-US" sz="2000" dirty="0" err="1"/>
              <a:t>ur</a:t>
            </a:r>
            <a:r>
              <a:rPr lang="en-US" sz="2000" dirty="0"/>
              <a:t> </a:t>
            </a:r>
            <a:r>
              <a:rPr lang="en-US" sz="2000" dirty="0" err="1"/>
              <a:t>samma</a:t>
            </a:r>
            <a:r>
              <a:rPr lang="en-US" sz="2000" dirty="0"/>
              <a:t> </a:t>
            </a:r>
            <a:r>
              <a:rPr lang="en-US" sz="2000" dirty="0" err="1"/>
              <a:t>tallrik</a:t>
            </a:r>
            <a:r>
              <a:rPr lang="en-US" sz="2000" dirty="0"/>
              <a:t>, </a:t>
            </a:r>
            <a:r>
              <a:rPr lang="en-US" sz="2000" dirty="0" err="1"/>
              <a:t>egen</a:t>
            </a:r>
            <a:r>
              <a:rPr lang="en-US" sz="2000" dirty="0"/>
              <a:t> sked</a:t>
            </a:r>
          </a:p>
          <a:p>
            <a:r>
              <a:rPr lang="en-US" sz="2000" dirty="0" err="1"/>
              <a:t>Saltade</a:t>
            </a:r>
            <a:r>
              <a:rPr lang="en-US" sz="2000" dirty="0"/>
              <a:t> in mat- import salt </a:t>
            </a:r>
            <a:r>
              <a:rPr lang="en-US" sz="2000" dirty="0" err="1"/>
              <a:t>Tyskland</a:t>
            </a:r>
            <a:endParaRPr lang="en-US" sz="2000" dirty="0"/>
          </a:p>
          <a:p>
            <a:r>
              <a:rPr lang="en-US" sz="2000" dirty="0" err="1"/>
              <a:t>Kryddor</a:t>
            </a:r>
            <a:r>
              <a:rPr lang="en-US" sz="2000"/>
              <a:t> – rika</a:t>
            </a:r>
            <a:r>
              <a:rPr lang="en-US" sz="2000" dirty="0"/>
              <a:t> </a:t>
            </a:r>
            <a:r>
              <a:rPr lang="en-US" sz="2000" dirty="0" err="1"/>
              <a:t>köpa</a:t>
            </a:r>
            <a:r>
              <a:rPr lang="en-US" sz="2000" dirty="0"/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0C2BE03-ACAE-4B01-AEE8-2983530A68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429" r="1280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6C75DA5-F597-4A1D-AB5D-3222D58DD7AD}"/>
              </a:ext>
            </a:extLst>
          </p:cNvPr>
          <p:cNvSpPr txBox="1"/>
          <p:nvPr/>
        </p:nvSpPr>
        <p:spPr>
          <a:xfrm>
            <a:off x="9020816" y="5858593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fi.wikipedia.org/wiki/Keskiajan_keitti%C3%B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6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E1377E-5028-4590-A3D9-FDBB78D1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9814E-27E0-4159-A87A-BB1189EA3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Bönderna festade efter;</a:t>
            </a:r>
          </a:p>
          <a:p>
            <a:r>
              <a:rPr lang="sv-SE" dirty="0"/>
              <a:t>Vårsådd</a:t>
            </a:r>
          </a:p>
          <a:p>
            <a:r>
              <a:rPr lang="sv-SE" dirty="0"/>
              <a:t>Höstskörd</a:t>
            </a:r>
          </a:p>
          <a:p>
            <a:endParaRPr lang="sv-SE" dirty="0"/>
          </a:p>
          <a:p>
            <a:r>
              <a:rPr lang="sv-SE" dirty="0"/>
              <a:t>Man samlades i byn</a:t>
            </a:r>
          </a:p>
          <a:p>
            <a:r>
              <a:rPr lang="sv-SE" dirty="0"/>
              <a:t>Åt och drack öl</a:t>
            </a:r>
          </a:p>
          <a:p>
            <a:r>
              <a:rPr lang="sv-SE" dirty="0"/>
              <a:t>Lekte och dansade</a:t>
            </a:r>
          </a:p>
          <a:p>
            <a:r>
              <a:rPr lang="sv-SE" dirty="0"/>
              <a:t>Lekarna= spelmän</a:t>
            </a:r>
          </a:p>
          <a:p>
            <a:r>
              <a:rPr lang="sv-SE"/>
              <a:t>Gycklare</a:t>
            </a:r>
            <a:r>
              <a:rPr lang="sv-SE" dirty="0"/>
              <a:t>= ”cirkusartist”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FD4D8A6-CC0C-4657-852E-E6840FBBF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48694"/>
            <a:ext cx="5181600" cy="3505200"/>
          </a:xfrm>
        </p:spPr>
      </p:pic>
    </p:spTree>
    <p:extLst>
      <p:ext uri="{BB962C8B-B14F-4D97-AF65-F5344CB8AC3E}">
        <p14:creationId xmlns:p14="http://schemas.microsoft.com/office/powerpoint/2010/main" val="149250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D4B6D-0C1E-4480-959F-1128EBBD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Medeltiden kyrkans och kungens tid</a:t>
            </a:r>
            <a:br>
              <a:rPr lang="sv-SE" dirty="0"/>
            </a:br>
            <a:r>
              <a:rPr lang="sv-SE" sz="2200" dirty="0"/>
              <a:t>De började samarbeta. Kyrkan skyddade kungen och kungen skyddade kyrkan. Kungens lagar och skatter.</a:t>
            </a:r>
            <a:endParaRPr lang="sv-SE" dirty="0"/>
          </a:p>
        </p:txBody>
      </p:sp>
      <p:pic>
        <p:nvPicPr>
          <p:cNvPr id="4" name="Platshållare för innehåll 3" descr="Vikingatid Medeltid &amp; Gustav Vasa - PDF Gratis nedladdning">
            <a:extLst>
              <a:ext uri="{FF2B5EF4-FFF2-40B4-BE49-F238E27FC236}">
                <a16:creationId xmlns:a16="http://schemas.microsoft.com/office/drawing/2014/main" id="{85DD0C48-F094-4A38-8854-9E545E4017F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b="-5378"/>
          <a:stretch/>
        </p:blipFill>
        <p:spPr bwMode="auto">
          <a:xfrm>
            <a:off x="1059110" y="2585465"/>
            <a:ext cx="10073780" cy="2831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46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91833-76A6-4CF4-AA97-37678E0F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Medeltida källor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88A6E7-D02C-49FA-AE6D-6798B8B37B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Fysiska källor</a:t>
            </a:r>
          </a:p>
          <a:p>
            <a:r>
              <a:rPr lang="sv-SE" dirty="0"/>
              <a:t>Fynd från utgrävningar (Bockstensmannen)</a:t>
            </a:r>
          </a:p>
          <a:p>
            <a:r>
              <a:rPr lang="sv-SE" dirty="0"/>
              <a:t>Byggnader som finns kvar</a:t>
            </a:r>
          </a:p>
          <a:p>
            <a:r>
              <a:rPr lang="sv-SE" dirty="0"/>
              <a:t>Bilder i kyrkor- väggar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3DF313-5EE2-46A0-A41E-0E60792B9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Skrivna källor</a:t>
            </a:r>
          </a:p>
          <a:p>
            <a:r>
              <a:rPr lang="sv-SE" dirty="0"/>
              <a:t>Krönikor = historiebok - kungen bestämde om vad</a:t>
            </a:r>
          </a:p>
          <a:p>
            <a:r>
              <a:rPr lang="sv-SE" dirty="0"/>
              <a:t>Böcker</a:t>
            </a:r>
          </a:p>
          <a:p>
            <a:r>
              <a:rPr lang="sv-SE" dirty="0"/>
              <a:t>Bilder i böcker</a:t>
            </a:r>
          </a:p>
          <a:p>
            <a:r>
              <a:rPr lang="sv-SE" dirty="0"/>
              <a:t>Brev med sigill (giltigt)</a:t>
            </a:r>
          </a:p>
          <a:p>
            <a:r>
              <a:rPr lang="sv-SE" dirty="0"/>
              <a:t>Kvitto med sigill (giltigt)</a:t>
            </a:r>
          </a:p>
        </p:txBody>
      </p:sp>
    </p:spTree>
    <p:extLst>
      <p:ext uri="{BB962C8B-B14F-4D97-AF65-F5344CB8AC3E}">
        <p14:creationId xmlns:p14="http://schemas.microsoft.com/office/powerpoint/2010/main" val="255933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F39C6F-DA7D-4FE9-8DC4-71D13DE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Norden förändrades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56758E-B5D6-4216-A263-606B2E31A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I Sverige bodde de flesta på landet och var bönder.</a:t>
            </a:r>
          </a:p>
          <a:p>
            <a:r>
              <a:rPr lang="en-US" sz="1800"/>
              <a:t>0,5 miljon svenskar</a:t>
            </a:r>
          </a:p>
          <a:p>
            <a:r>
              <a:rPr lang="en-US" sz="1800"/>
              <a:t>Betalade skatt</a:t>
            </a:r>
          </a:p>
          <a:p>
            <a:r>
              <a:rPr lang="en-US" sz="1800"/>
              <a:t>Rika bönder=stormän</a:t>
            </a:r>
          </a:p>
          <a:p>
            <a:r>
              <a:rPr lang="en-US" sz="1800"/>
              <a:t>Rika stormän=riddare</a:t>
            </a:r>
          </a:p>
          <a:p>
            <a:r>
              <a:rPr lang="en-US" sz="1800"/>
              <a:t>Städer-stadsbor-handel-hantverk</a:t>
            </a:r>
          </a:p>
          <a:p>
            <a:r>
              <a:rPr lang="en-US" sz="1800"/>
              <a:t>Kyrkor och kloster byggdes</a:t>
            </a:r>
          </a:p>
          <a:p>
            <a:r>
              <a:rPr lang="en-US" sz="1800"/>
              <a:t>Präster, munkar, nunnor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rges historia - Wikiwand">
            <a:extLst>
              <a:ext uri="{FF2B5EF4-FFF2-40B4-BE49-F238E27FC236}">
                <a16:creationId xmlns:a16="http://schemas.microsoft.com/office/drawing/2014/main" id="{ED2B6B10-F2A9-49EB-971A-7CA66326A4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392" y="901032"/>
            <a:ext cx="2903454" cy="5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6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9311F-026E-4836-BD7B-77F3BB22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Samer i norr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2AEC89-2FE6-49E2-A764-FAC71055CA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Inte så mycket skrivna källor.</a:t>
            </a:r>
          </a:p>
          <a:p>
            <a:r>
              <a:rPr lang="sv-SE" dirty="0"/>
              <a:t>Fornfynd finns.</a:t>
            </a:r>
          </a:p>
          <a:p>
            <a:r>
              <a:rPr lang="sv-SE" dirty="0"/>
              <a:t>Jagade och fiskade hade renar, getter, får.</a:t>
            </a:r>
          </a:p>
          <a:p>
            <a:r>
              <a:rPr lang="sv-SE" dirty="0"/>
              <a:t>Flyttade ofta</a:t>
            </a:r>
          </a:p>
          <a:p>
            <a:r>
              <a:rPr lang="sv-SE" dirty="0"/>
              <a:t>Nåjder-samiska präster</a:t>
            </a:r>
          </a:p>
          <a:p>
            <a:r>
              <a:rPr lang="sv-SE" dirty="0"/>
              <a:t>Längs norrlandskusten inflyttades bönder.</a:t>
            </a:r>
          </a:p>
          <a:p>
            <a:endParaRPr lang="sv-SE" dirty="0"/>
          </a:p>
        </p:txBody>
      </p:sp>
      <p:pic>
        <p:nvPicPr>
          <p:cNvPr id="1028" name="Picture 4" descr="Norges historia - Wikiwand">
            <a:extLst>
              <a:ext uri="{FF2B5EF4-FFF2-40B4-BE49-F238E27FC236}">
                <a16:creationId xmlns:a16="http://schemas.microsoft.com/office/drawing/2014/main" id="{9C30DDC5-1637-4721-B8A1-FA5739291B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28" y="1825625"/>
            <a:ext cx="24667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3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5D5AE-3895-4BD5-A8B6-6D61CC89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Bönder och bergsmän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EB30A7-05F8-4BC6-BADB-186F306F5B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Levde ungefär som på Vikingatiden.</a:t>
            </a:r>
          </a:p>
          <a:p>
            <a:r>
              <a:rPr lang="sv-SE" dirty="0"/>
              <a:t>Egen gård</a:t>
            </a:r>
          </a:p>
          <a:p>
            <a:r>
              <a:rPr lang="sv-SE" dirty="0"/>
              <a:t>Flera gårdar nära i en by</a:t>
            </a:r>
          </a:p>
          <a:p>
            <a:r>
              <a:rPr lang="sv-SE" dirty="0"/>
              <a:t>Ängarna utanför byn ägde tillsammans.</a:t>
            </a:r>
          </a:p>
          <a:p>
            <a:r>
              <a:rPr lang="sv-SE" dirty="0"/>
              <a:t>Byastämma- bestämde saker de skulle göra tillsammans tex så.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64C37F-B292-4BE5-82D3-4D474C445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Bergslagen- mellersta Sverige</a:t>
            </a:r>
          </a:p>
          <a:p>
            <a:r>
              <a:rPr lang="sv-SE" dirty="0"/>
              <a:t>Järn, koppar, silver fyndigheter</a:t>
            </a:r>
          </a:p>
          <a:p>
            <a:r>
              <a:rPr lang="sv-SE" dirty="0"/>
              <a:t>Bergsmän- bryta malm</a:t>
            </a:r>
          </a:p>
          <a:p>
            <a:r>
              <a:rPr lang="sv-SE" dirty="0"/>
              <a:t>Eld-kyla ner bryta av</a:t>
            </a:r>
          </a:p>
          <a:p>
            <a:r>
              <a:rPr lang="sv-SE" dirty="0"/>
              <a:t>Rensa malm- smälta</a:t>
            </a:r>
          </a:p>
          <a:p>
            <a:r>
              <a:rPr lang="sv-SE" dirty="0"/>
              <a:t>Sälja till utländska köpmän</a:t>
            </a:r>
          </a:p>
          <a:p>
            <a:r>
              <a:rPr lang="sv-SE" dirty="0"/>
              <a:t>Gruvfrun-bergets härskarinna</a:t>
            </a:r>
          </a:p>
        </p:txBody>
      </p:sp>
    </p:spTree>
    <p:extLst>
      <p:ext uri="{BB962C8B-B14F-4D97-AF65-F5344CB8AC3E}">
        <p14:creationId xmlns:p14="http://schemas.microsoft.com/office/powerpoint/2010/main" val="393609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43EAF5-6175-4146-977F-79BD0F8A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Gården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93E701-660B-4B8F-8953-37A794686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Fähus för djuren</a:t>
            </a:r>
          </a:p>
          <a:p>
            <a:r>
              <a:rPr lang="sv-SE" dirty="0"/>
              <a:t>Förråd för maten</a:t>
            </a:r>
          </a:p>
          <a:p>
            <a:r>
              <a:rPr lang="sv-SE" dirty="0"/>
              <a:t>Lada för hö och halm till djuren</a:t>
            </a:r>
          </a:p>
          <a:p>
            <a:r>
              <a:rPr lang="sv-SE" dirty="0"/>
              <a:t>Lada för säd</a:t>
            </a:r>
          </a:p>
          <a:p>
            <a:r>
              <a:rPr lang="sv-SE" dirty="0"/>
              <a:t>Boningshus av timmerstockar, gluggar till fönster med djurhud över.</a:t>
            </a:r>
          </a:p>
          <a:p>
            <a:r>
              <a:rPr lang="sv-SE" dirty="0"/>
              <a:t>Smedja</a:t>
            </a:r>
          </a:p>
          <a:p>
            <a:r>
              <a:rPr lang="sv-SE" dirty="0"/>
              <a:t>En brunn för färskt vatten.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7D2973-6B17-46A0-8AEE-C215899C3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Hade; kor, får, getter, hästar, höns, gäss, grisar.</a:t>
            </a:r>
          </a:p>
          <a:p>
            <a:r>
              <a:rPr lang="sv-SE" dirty="0"/>
              <a:t>Åker uppdelad i smala jordremsor, tegar.</a:t>
            </a:r>
          </a:p>
          <a:p>
            <a:r>
              <a:rPr lang="sv-SE" dirty="0"/>
              <a:t>Jobb: stängsla, gräva diken, valla djur, plöja åker, skörda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6D7090-404B-4905-8C5F-079F4FDE8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9318" y="4558568"/>
            <a:ext cx="2915855" cy="218689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3E9635-4566-42F2-A9BD-618A0D12D92F}"/>
              </a:ext>
            </a:extLst>
          </p:cNvPr>
          <p:cNvSpPr txBox="1"/>
          <p:nvPr/>
        </p:nvSpPr>
        <p:spPr>
          <a:xfrm>
            <a:off x="7338899" y="8046663"/>
            <a:ext cx="26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sv.wikipedia.org/wiki/Lisskvarng%C3%A5rden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69071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BC6ECB-9E07-4074-9F25-0FCCF4CC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Kvinnorna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A49017-8156-4048-A577-B41EB3198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Arbetade</a:t>
            </a:r>
            <a:r>
              <a:rPr lang="en-US" sz="1800" dirty="0"/>
              <a:t> </a:t>
            </a:r>
            <a:r>
              <a:rPr lang="en-US" sz="1800" dirty="0" err="1"/>
              <a:t>hårt</a:t>
            </a:r>
            <a:endParaRPr lang="en-US" sz="1800" dirty="0"/>
          </a:p>
          <a:p>
            <a:r>
              <a:rPr lang="en-US" sz="1800" dirty="0" err="1"/>
              <a:t>Djuren</a:t>
            </a:r>
            <a:r>
              <a:rPr lang="en-US" sz="1800" dirty="0"/>
              <a:t> </a:t>
            </a:r>
            <a:r>
              <a:rPr lang="en-US" sz="1800" dirty="0" err="1"/>
              <a:t>överlevde</a:t>
            </a:r>
            <a:endParaRPr lang="en-US" sz="1800" dirty="0"/>
          </a:p>
          <a:p>
            <a:r>
              <a:rPr lang="en-US" sz="1800" dirty="0" err="1"/>
              <a:t>Människorna</a:t>
            </a:r>
            <a:r>
              <a:rPr lang="en-US" sz="1800" dirty="0"/>
              <a:t> </a:t>
            </a:r>
            <a:r>
              <a:rPr lang="en-US" sz="1800" dirty="0" err="1"/>
              <a:t>överlevde</a:t>
            </a:r>
            <a:endParaRPr lang="en-US" sz="1800" dirty="0"/>
          </a:p>
          <a:p>
            <a:r>
              <a:rPr lang="en-US" sz="1800" dirty="0" err="1"/>
              <a:t>Jämt</a:t>
            </a:r>
            <a:r>
              <a:rPr lang="en-US" sz="1800" dirty="0"/>
              <a:t> gravid</a:t>
            </a:r>
          </a:p>
          <a:p>
            <a:r>
              <a:rPr lang="en-US" sz="1800" dirty="0"/>
              <a:t>Fick </a:t>
            </a:r>
            <a:r>
              <a:rPr lang="en-US" sz="1800" dirty="0" err="1"/>
              <a:t>mindre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säga</a:t>
            </a:r>
            <a:r>
              <a:rPr lang="en-US" sz="1800" dirty="0"/>
              <a:t> till om!</a:t>
            </a:r>
          </a:p>
          <a:p>
            <a:r>
              <a:rPr lang="en-US" sz="1800" dirty="0"/>
              <a:t>I </a:t>
            </a:r>
            <a:r>
              <a:rPr lang="en-US" sz="1800" dirty="0" err="1"/>
              <a:t>kyrkan</a:t>
            </a:r>
            <a:r>
              <a:rPr lang="en-US" sz="1800" dirty="0"/>
              <a:t> </a:t>
            </a:r>
            <a:r>
              <a:rPr lang="en-US" sz="1800" dirty="0" err="1"/>
              <a:t>kvinnorna</a:t>
            </a:r>
            <a:r>
              <a:rPr lang="en-US" sz="1800" dirty="0"/>
              <a:t> –</a:t>
            </a:r>
            <a:r>
              <a:rPr lang="en-US" sz="1800" dirty="0" err="1"/>
              <a:t>tysta</a:t>
            </a:r>
            <a:endParaRPr lang="en-US" sz="1800" dirty="0"/>
          </a:p>
          <a:p>
            <a:r>
              <a:rPr lang="en-US" sz="1800" dirty="0" err="1"/>
              <a:t>Vissa</a:t>
            </a:r>
            <a:r>
              <a:rPr lang="en-US" sz="1800" dirty="0"/>
              <a:t> </a:t>
            </a:r>
            <a:r>
              <a:rPr lang="en-US" sz="1800" dirty="0" err="1"/>
              <a:t>yrken</a:t>
            </a:r>
            <a:endParaRPr lang="en-US" sz="1800" dirty="0"/>
          </a:p>
          <a:p>
            <a:r>
              <a:rPr lang="en-US" sz="1800" dirty="0" err="1"/>
              <a:t>Änkor</a:t>
            </a:r>
            <a:r>
              <a:rPr lang="en-US" sz="1800" dirty="0"/>
              <a:t> </a:t>
            </a:r>
            <a:r>
              <a:rPr lang="en-US" sz="1800" dirty="0" err="1"/>
              <a:t>bestämde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gården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latshållare för innehåll 25">
            <a:extLst>
              <a:ext uri="{FF2B5EF4-FFF2-40B4-BE49-F238E27FC236}">
                <a16:creationId xmlns:a16="http://schemas.microsoft.com/office/drawing/2014/main" id="{E0BAD884-C20A-4D7F-9790-CAFC7A4A4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641124"/>
            <a:ext cx="5181600" cy="2720340"/>
          </a:xfrm>
        </p:spPr>
      </p:pic>
    </p:spTree>
    <p:extLst>
      <p:ext uri="{BB962C8B-B14F-4D97-AF65-F5344CB8AC3E}">
        <p14:creationId xmlns:p14="http://schemas.microsoft.com/office/powerpoint/2010/main" val="15131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FA4BAD-23BF-49E6-8546-107C25DC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Barn på medeltiden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BBC5AE-07FD-4414-925E-A94F6A73B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Oftast</a:t>
            </a:r>
            <a:r>
              <a:rPr lang="en-US" sz="1800" dirty="0"/>
              <a:t> barn till en </a:t>
            </a:r>
            <a:r>
              <a:rPr lang="en-US" sz="1800" dirty="0" err="1"/>
              <a:t>bonde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Liten</a:t>
            </a:r>
            <a:r>
              <a:rPr lang="en-US" sz="1800" dirty="0"/>
              <a:t> </a:t>
            </a:r>
            <a:r>
              <a:rPr lang="en-US" sz="1800" dirty="0" err="1"/>
              <a:t>stuga</a:t>
            </a:r>
            <a:r>
              <a:rPr lang="en-US" sz="1800" dirty="0"/>
              <a:t> av </a:t>
            </a:r>
            <a:r>
              <a:rPr lang="en-US" sz="1800" dirty="0" err="1"/>
              <a:t>timmer</a:t>
            </a:r>
            <a:r>
              <a:rPr lang="en-US" sz="1800" dirty="0"/>
              <a:t>, en </a:t>
            </a:r>
            <a:r>
              <a:rPr lang="en-US" sz="1800" dirty="0" err="1"/>
              <a:t>familj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Hjälpte</a:t>
            </a:r>
            <a:r>
              <a:rPr lang="en-US" sz="1800" dirty="0"/>
              <a:t> till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hemmet</a:t>
            </a:r>
            <a:endParaRPr lang="en-US" sz="1800" dirty="0"/>
          </a:p>
          <a:p>
            <a:r>
              <a:rPr lang="en-US" sz="1800" dirty="0" err="1"/>
              <a:t>Lekte</a:t>
            </a:r>
            <a:r>
              <a:rPr lang="en-US" sz="1800" dirty="0"/>
              <a:t> </a:t>
            </a:r>
            <a:r>
              <a:rPr lang="en-US" sz="1800" dirty="0" err="1"/>
              <a:t>ibland</a:t>
            </a:r>
            <a:endParaRPr lang="en-US" sz="1800" dirty="0"/>
          </a:p>
          <a:p>
            <a:r>
              <a:rPr lang="en-US" sz="1800" dirty="0"/>
              <a:t>Ingen </a:t>
            </a:r>
            <a:r>
              <a:rPr lang="en-US" sz="1800" dirty="0" err="1"/>
              <a:t>skola</a:t>
            </a:r>
            <a:endParaRPr lang="en-US" sz="1800" dirty="0"/>
          </a:p>
          <a:p>
            <a:r>
              <a:rPr lang="en-US" sz="1800" dirty="0" err="1"/>
              <a:t>Hälften</a:t>
            </a:r>
            <a:r>
              <a:rPr lang="en-US" sz="1800" dirty="0"/>
              <a:t> av </a:t>
            </a:r>
            <a:r>
              <a:rPr lang="en-US" sz="1800" dirty="0" err="1"/>
              <a:t>barnen</a:t>
            </a:r>
            <a:r>
              <a:rPr lang="en-US" sz="1800" dirty="0"/>
              <a:t> </a:t>
            </a:r>
            <a:r>
              <a:rPr lang="en-US" sz="1800" dirty="0" err="1"/>
              <a:t>överlevde</a:t>
            </a:r>
            <a:r>
              <a:rPr lang="en-US" sz="1800" dirty="0"/>
              <a:t>, </a:t>
            </a:r>
            <a:r>
              <a:rPr lang="en-US" sz="1800" dirty="0" err="1"/>
              <a:t>gud</a:t>
            </a:r>
            <a:r>
              <a:rPr lang="en-US" sz="1800" dirty="0"/>
              <a:t> </a:t>
            </a:r>
            <a:r>
              <a:rPr lang="en-US" sz="1800" dirty="0" err="1"/>
              <a:t>bestämde</a:t>
            </a:r>
            <a:endParaRPr lang="en-US" sz="1800" dirty="0"/>
          </a:p>
          <a:p>
            <a:r>
              <a:rPr lang="en-US" sz="1800" dirty="0"/>
              <a:t>15 </a:t>
            </a:r>
            <a:r>
              <a:rPr lang="en-US" sz="1800" dirty="0" err="1"/>
              <a:t>år</a:t>
            </a:r>
            <a:r>
              <a:rPr lang="en-US" sz="1800" dirty="0"/>
              <a:t> </a:t>
            </a:r>
            <a:r>
              <a:rPr lang="en-US" sz="1800" dirty="0" err="1"/>
              <a:t>vuxen</a:t>
            </a:r>
            <a:endParaRPr lang="en-US" sz="1800" dirty="0"/>
          </a:p>
          <a:p>
            <a:r>
              <a:rPr lang="en-US" sz="1800" dirty="0"/>
              <a:t>Fick </a:t>
            </a:r>
            <a:r>
              <a:rPr lang="en-US" sz="1800" dirty="0" err="1"/>
              <a:t>stryk</a:t>
            </a:r>
            <a:r>
              <a:rPr lang="en-US" sz="1800" dirty="0"/>
              <a:t> men </a:t>
            </a:r>
            <a:r>
              <a:rPr lang="en-US" sz="1800" dirty="0" err="1"/>
              <a:t>älskades</a:t>
            </a:r>
            <a:endParaRPr lang="en-US" sz="1800" dirty="0"/>
          </a:p>
          <a:p>
            <a:endParaRPr lang="en-US" sz="18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297BA591-2B57-41CF-A374-B74E7E4986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94217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408</Words>
  <Application>Microsoft Office PowerPoint</Application>
  <PresentationFormat>Bredbild</PresentationFormat>
  <Paragraphs>101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Medeltiden 1150-1523</vt:lpstr>
      <vt:lpstr>Medeltiden kyrkans och kungens tid De började samarbeta. Kyrkan skyddade kungen och kungen skyddade kyrkan. Kungens lagar och skatter.</vt:lpstr>
      <vt:lpstr>Medeltida källor</vt:lpstr>
      <vt:lpstr>Norden förändrades</vt:lpstr>
      <vt:lpstr>Samer i norr</vt:lpstr>
      <vt:lpstr>Bönder och bergsmän</vt:lpstr>
      <vt:lpstr>Gården</vt:lpstr>
      <vt:lpstr>Kvinnorna</vt:lpstr>
      <vt:lpstr>Barn på medeltiden</vt:lpstr>
      <vt:lpstr>Maten på medeltiden</vt:lpstr>
      <vt:lpstr>Fester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Medeltiden 1150-1523</dc:title>
  <dc:creator>Cecilia Winberg</dc:creator>
  <cp:lastModifiedBy>Cecilia Winberg</cp:lastModifiedBy>
  <cp:revision>9</cp:revision>
  <dcterms:created xsi:type="dcterms:W3CDTF">2021-04-14T06:48:02Z</dcterms:created>
  <dcterms:modified xsi:type="dcterms:W3CDTF">2021-04-14T21:56:33Z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e35c1d-0544-4444-bb99-5d9e66b4d885_Enabled">
    <vt:lpwstr>True</vt:lpwstr>
  </property>
  <property fmtid="{D5CDD505-2E9C-101B-9397-08002B2CF9AE}" pid="3" name="MSIP_Label_a9e35c1d-0544-4444-bb99-5d9e66b4d885_SiteId">
    <vt:lpwstr>f4c06ba7-7fa7-490d-a30d-edbf07b388ca</vt:lpwstr>
  </property>
  <property fmtid="{D5CDD505-2E9C-101B-9397-08002B2CF9AE}" pid="4" name="MSIP_Label_a9e35c1d-0544-4444-bb99-5d9e66b4d885_Owner">
    <vt:lpwstr>cecilia.winberg@almhult.se</vt:lpwstr>
  </property>
  <property fmtid="{D5CDD505-2E9C-101B-9397-08002B2CF9AE}" pid="5" name="MSIP_Label_a9e35c1d-0544-4444-bb99-5d9e66b4d885_SetDate">
    <vt:lpwstr>2021-04-14T06:48:59.4760508Z</vt:lpwstr>
  </property>
  <property fmtid="{D5CDD505-2E9C-101B-9397-08002B2CF9AE}" pid="6" name="MSIP_Label_a9e35c1d-0544-4444-bb99-5d9e66b4d885_Name">
    <vt:lpwstr>Offentlig</vt:lpwstr>
  </property>
  <property fmtid="{D5CDD505-2E9C-101B-9397-08002B2CF9AE}" pid="7" name="MSIP_Label_a9e35c1d-0544-4444-bb99-5d9e66b4d885_Application">
    <vt:lpwstr>Microsoft Azure Information Protection</vt:lpwstr>
  </property>
  <property fmtid="{D5CDD505-2E9C-101B-9397-08002B2CF9AE}" pid="8" name="MSIP_Label_a9e35c1d-0544-4444-bb99-5d9e66b4d885_Extended_MSFT_Method">
    <vt:lpwstr>Automatic</vt:lpwstr>
  </property>
  <property fmtid="{D5CDD505-2E9C-101B-9397-08002B2CF9AE}" pid="9" name="Sensitivity">
    <vt:lpwstr>Offentlig</vt:lpwstr>
  </property>
</Properties>
</file>