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32CD84-EB5A-483A-82B5-25DB90D4A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BFAB27-9C20-4E01-B09B-E8B795D36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227548-E897-4732-AF03-60621AAF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E1A9AD-2365-4550-A245-108F6FB0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C751D-B3EF-4512-B49E-6CC1EFC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8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CDF21-86EB-40E7-96E9-18229962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C5C6DA-7A7D-4F7F-99E9-5164361F8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A3133D-5152-4DDC-BF8F-5C76A63B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0DEAC2-77CA-499E-B32E-6A340906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55C3E-6785-4E08-802D-A2544C46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37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11B5136-BE70-4A93-948D-7ED7C5600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5AA4C7-5B42-4ACA-824A-A3574940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448064-7E18-4164-B13B-A3E94CC6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4BFB62-E0A5-4D0F-82A1-356F7448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475B0C-EFF4-4607-B98F-8B2B34CB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03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F8CE81-AF94-4418-8DE2-04E8CEB0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99664D-3B89-483A-A1A4-D0E4C7CB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AEF8C-0834-4B87-B319-441791E4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E532AF-AAE3-4F6D-A1DD-CD08166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68AFBA-F0FB-4F42-BD6D-0A9C1140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15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86C15-1B5A-460A-AC15-259F6F0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4B35B-B0FF-4848-A75D-D779E448E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3C0995-A8E1-48EA-B861-6C38B995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9CF4AE-40D5-4128-A268-4BBCCD11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912C97-A03F-43A9-B355-427D29A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54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763E51-EA96-4992-AD25-F50B46E9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018630-D049-4990-85C3-148D8381B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F27A83-D639-4D4D-858B-A9C4029E6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7ADC91-4BB3-4E60-8D2C-13CF8416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11572D-A270-4AD0-8C82-9355054F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D6192BD-910D-477F-BE81-36E1831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8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C823F-9824-48A8-98B3-32AD3E89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BA815B-6D48-4E0F-B936-8FD6CFC6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0B307E-6CAF-42E0-8DFB-539C478BB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105876-7EAF-472D-9B90-5AF970BB2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AF05693-55B2-44B8-931F-FE8DEB2E6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5023F59-C66C-40BF-B05B-1E99ABB2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E50811-C2DB-453D-B500-AA76609B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AD8BC6-066D-4C7C-93A3-1F7E308D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09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0448F-2239-4150-B9B4-D088A264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B98191-FE5B-49AB-89CF-B79008C2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709705-FD3D-484F-8A8A-EDE9F294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DDBC70-3EB3-4EEE-A952-BE7E7683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8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136B07-19F4-426A-A912-34290568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429B0B-0BA2-4B34-803E-9AC20854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F3BF07-ACA2-4C5B-AE7F-146AC030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6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48E1B-9F85-46E0-8517-2EB8DF63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E8DF19-193F-4FEF-A641-BF7F96F4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E87134-9E98-446F-85A3-0AE84891A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6757A7-F700-4C9C-83DE-43277014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CB1ED6-7B7E-40B6-A6DE-624F64D1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9AF90E-6531-4147-AEFA-F800ECED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95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3F7B2-C00C-4B1B-8DE4-2E817D3C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5ED5138-3E2F-490E-A43F-9C714A5B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1DEC37-4C72-46F8-832B-E13F1039A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77EF73-5618-43B6-90CB-653C5DCB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DFAE6-0FEF-4827-B082-8254D964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05FD11-69AF-492B-8C79-8F43A99D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45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DBB3E46-E64A-43D4-9BC7-55C9B6C7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A8DB10-F10E-4448-B86C-CE6EF5CED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27D648-D217-41B5-9E58-9F0FF4F7E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4788-9445-4321-90DB-5186AA0A372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5D03B-4D94-4CB7-BA3F-75C63944D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6827C1-2FBC-4E7E-84EE-F626FB265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AD5C-1EB3-4BF6-81D8-CBEFF74047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40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wooden-churches-of-medieval-norwa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3369187@N07/1505128881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adstena_kloster_fr%C3%A5n_luften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%C3%B6derala_kyrka_S%C3%B6derhamn_Sweden_002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Fil:Ilstorps_kyrka,_krucifi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italien_(pape)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verigesradio.se/avsnitt/161999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v.wikipedia.org/wiki/Svenska_helg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veckoda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loster_Lehni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0CF0A1-7F21-4595-A465-E0FD67C1C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Kyrkan under Medeltiden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7386D3-8990-4F9A-AE13-8CAD1C8DC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Katoliker</a:t>
            </a:r>
          </a:p>
          <a:p>
            <a:pPr algn="l"/>
            <a:r>
              <a:rPr lang="sv-SE" dirty="0"/>
              <a:t>Påven bestämde över allt.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1A3B6D9-B353-4F47-B1FD-4982DBEE2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70" r="34128" b="1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9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613189-49F8-4C82-ABFA-1381C213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Heliga</a:t>
            </a:r>
            <a:r>
              <a:rPr lang="en-US" sz="4000" dirty="0"/>
              <a:t> Birgitta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3023A8-06B0-4303-944F-918C63D4F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1303-1373</a:t>
            </a:r>
          </a:p>
          <a:p>
            <a:r>
              <a:rPr lang="en-US" sz="2000" dirty="0"/>
              <a:t>Pappa </a:t>
            </a:r>
            <a:r>
              <a:rPr lang="en-US" sz="2000" dirty="0" err="1"/>
              <a:t>lagman</a:t>
            </a:r>
            <a:r>
              <a:rPr lang="en-US" sz="2000" dirty="0"/>
              <a:t> </a:t>
            </a:r>
            <a:r>
              <a:rPr lang="en-US" sz="2000" dirty="0" err="1"/>
              <a:t>Uppland</a:t>
            </a:r>
            <a:endParaRPr lang="en-US" sz="2000" dirty="0"/>
          </a:p>
          <a:p>
            <a:r>
              <a:rPr lang="en-US" sz="2000" dirty="0" err="1"/>
              <a:t>Bort</a:t>
            </a:r>
            <a:r>
              <a:rPr lang="en-US" sz="2000" dirty="0"/>
              <a:t> gift med Ulf </a:t>
            </a:r>
            <a:r>
              <a:rPr lang="en-US" sz="2000" dirty="0" err="1"/>
              <a:t>Gudmarsson</a:t>
            </a:r>
            <a:endParaRPr lang="en-US" sz="2000" dirty="0"/>
          </a:p>
          <a:p>
            <a:r>
              <a:rPr lang="en-US" sz="2000" dirty="0"/>
              <a:t>8 barn</a:t>
            </a:r>
          </a:p>
          <a:p>
            <a:r>
              <a:rPr lang="en-US" sz="2000" dirty="0"/>
              <a:t>Jesus </a:t>
            </a:r>
            <a:r>
              <a:rPr lang="en-US" sz="2000" dirty="0" err="1"/>
              <a:t>talade</a:t>
            </a:r>
            <a:r>
              <a:rPr lang="en-US" sz="2000" dirty="0"/>
              <a:t> till </a:t>
            </a:r>
            <a:r>
              <a:rPr lang="en-US" sz="2000" dirty="0" err="1"/>
              <a:t>henne</a:t>
            </a:r>
            <a:endParaRPr lang="en-US" sz="2000" dirty="0"/>
          </a:p>
          <a:p>
            <a:r>
              <a:rPr lang="en-US" sz="2000" dirty="0" err="1"/>
              <a:t>Befria</a:t>
            </a:r>
            <a:r>
              <a:rPr lang="en-US" sz="2000" dirty="0"/>
              <a:t> </a:t>
            </a:r>
            <a:r>
              <a:rPr lang="en-US" sz="2000" dirty="0" err="1"/>
              <a:t>världen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fattigdom</a:t>
            </a:r>
            <a:r>
              <a:rPr lang="en-US" sz="2000" dirty="0"/>
              <a:t>, </a:t>
            </a:r>
            <a:r>
              <a:rPr lang="en-US" sz="2000" dirty="0" err="1"/>
              <a:t>krig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orättvisor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Skrev</a:t>
            </a:r>
            <a:r>
              <a:rPr lang="en-US" sz="2000" dirty="0"/>
              <a:t> </a:t>
            </a:r>
            <a:r>
              <a:rPr lang="en-US" sz="2000" dirty="0" err="1"/>
              <a:t>arga</a:t>
            </a:r>
            <a:r>
              <a:rPr lang="en-US" sz="2000" dirty="0"/>
              <a:t> </a:t>
            </a:r>
            <a:r>
              <a:rPr lang="en-US" sz="2000" dirty="0" err="1"/>
              <a:t>brev-Påven-Kungar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5948811-9B02-4762-A90B-E4629B6BD4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692" r="2" b="60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4B43C-683C-47A6-8FD1-AABFB679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 Heliga Birgitta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24B561-6D57-4BB4-A572-898A16E04A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Pilgrimsresa = besöka en helig plats</a:t>
            </a:r>
          </a:p>
          <a:p>
            <a:r>
              <a:rPr lang="sv-SE" dirty="0"/>
              <a:t>Ulf dog- Birgitta går till Rom 1349</a:t>
            </a:r>
          </a:p>
          <a:p>
            <a:r>
              <a:rPr lang="sv-SE" dirty="0"/>
              <a:t>Skriver ner sina uppenbarelser-8 böcker</a:t>
            </a:r>
          </a:p>
          <a:p>
            <a:r>
              <a:rPr lang="sv-SE" dirty="0"/>
              <a:t>Väntade i 18 år på Påven</a:t>
            </a:r>
          </a:p>
          <a:p>
            <a:r>
              <a:rPr lang="sv-SE" dirty="0"/>
              <a:t>Under väntan till Jerusalem</a:t>
            </a:r>
          </a:p>
          <a:p>
            <a:r>
              <a:rPr lang="sv-SE" dirty="0"/>
              <a:t>Vadstena kloster, godkändes</a:t>
            </a:r>
          </a:p>
          <a:p>
            <a:r>
              <a:rPr lang="sv-SE" dirty="0"/>
              <a:t>Dog</a:t>
            </a:r>
          </a:p>
          <a:p>
            <a:r>
              <a:rPr lang="sv-SE" dirty="0"/>
              <a:t>1391 helgonförklarad</a:t>
            </a:r>
          </a:p>
          <a:p>
            <a:r>
              <a:rPr lang="sv-SE" dirty="0"/>
              <a:t>Dottern Katarina byggde kloster</a:t>
            </a:r>
          </a:p>
          <a:p>
            <a:endParaRPr lang="sv-SE" dirty="0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07C3628E-7E45-434D-843A-990CDD44A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77341"/>
            <a:ext cx="5181600" cy="3447906"/>
          </a:xfrm>
        </p:spPr>
      </p:pic>
    </p:spTree>
    <p:extLst>
      <p:ext uri="{BB962C8B-B14F-4D97-AF65-F5344CB8AC3E}">
        <p14:creationId xmlns:p14="http://schemas.microsoft.com/office/powerpoint/2010/main" val="479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422A5-5BE0-4079-BD5E-4E8D9891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Kyrkan i Europa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1889EE-4400-48FF-A0F4-EF6B96BE5B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Nästan alla trodde på den kristna tron.</a:t>
            </a:r>
          </a:p>
          <a:p>
            <a:r>
              <a:rPr lang="sv-SE" dirty="0"/>
              <a:t>Man gick i kyrkan</a:t>
            </a:r>
          </a:p>
          <a:p>
            <a:r>
              <a:rPr lang="sv-SE" dirty="0"/>
              <a:t>Man firade högtider</a:t>
            </a:r>
          </a:p>
          <a:p>
            <a:r>
              <a:rPr lang="sv-SE" dirty="0"/>
              <a:t>Påven i Rom bestämde över kyrkan</a:t>
            </a:r>
          </a:p>
          <a:p>
            <a:r>
              <a:rPr lang="sv-SE" dirty="0"/>
              <a:t>Ärkebiskopar och biskopar hjälpte påven att leda kyrkan.</a:t>
            </a:r>
          </a:p>
          <a:p>
            <a:r>
              <a:rPr lang="sv-SE" dirty="0"/>
              <a:t>Kyrkan ville bestämma själv, de ville inte ha hjälp av kungen.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B90926-5E4D-467F-805A-40CF257F0E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Stefan Sveriges första ärkebiskop 1164.</a:t>
            </a:r>
          </a:p>
          <a:p>
            <a:r>
              <a:rPr lang="sv-SE" dirty="0"/>
              <a:t>Första chefen över svensk kyrka.</a:t>
            </a:r>
          </a:p>
          <a:p>
            <a:r>
              <a:rPr lang="sv-SE" dirty="0"/>
              <a:t>Kyrkan bestämde Sveriges gränser.</a:t>
            </a:r>
          </a:p>
          <a:p>
            <a:r>
              <a:rPr lang="sv-SE" dirty="0"/>
              <a:t>Vi: mer kontakt med Europa </a:t>
            </a:r>
            <a:r>
              <a:rPr lang="sv-SE" dirty="0" err="1"/>
              <a:t>pga</a:t>
            </a:r>
            <a:r>
              <a:rPr lang="sv-SE" dirty="0"/>
              <a:t> kyrkans män som resta runt.</a:t>
            </a:r>
          </a:p>
          <a:p>
            <a:r>
              <a:rPr lang="sv-SE" dirty="0"/>
              <a:t>Brev skickades mellan påven och ärkebiskopen.</a:t>
            </a:r>
          </a:p>
          <a:p>
            <a:r>
              <a:rPr lang="sv-SE" dirty="0"/>
              <a:t>Männen kunde läsa teologi (kristendom), latin, astronomi + annan vetenskap.</a:t>
            </a:r>
          </a:p>
        </p:txBody>
      </p:sp>
    </p:spTree>
    <p:extLst>
      <p:ext uri="{BB962C8B-B14F-4D97-AF65-F5344CB8AC3E}">
        <p14:creationId xmlns:p14="http://schemas.microsoft.com/office/powerpoint/2010/main" val="784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B32359-3E6E-4749-85E0-8B596C13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Kyrkan i en socken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992679-1B4E-4C02-B139-25FBF6D6D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Byggdes av bönderna</a:t>
            </a:r>
          </a:p>
          <a:p>
            <a:r>
              <a:rPr lang="en-US" sz="2000"/>
              <a:t>En kyrka</a:t>
            </a:r>
          </a:p>
          <a:p>
            <a:r>
              <a:rPr lang="en-US" sz="2000"/>
              <a:t>En präst, församling</a:t>
            </a:r>
          </a:p>
          <a:p>
            <a:r>
              <a:rPr lang="en-US" sz="2000"/>
              <a:t>Tionde till kyrkan-bönderna</a:t>
            </a:r>
          </a:p>
          <a:p>
            <a:r>
              <a:rPr lang="en-US" sz="2000"/>
              <a:t>En socken = flera byar och gårdar</a:t>
            </a:r>
          </a:p>
          <a:p>
            <a:r>
              <a:rPr lang="en-US" sz="2000"/>
              <a:t>Första kyrkorna i trä sedan i sten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D10F4AB-778B-4381-9921-4C1E48DC0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48" r="738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DBC322-4E92-41AB-A58A-FE59E6DD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Kyrkans insida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FC385-140F-4503-A102-07BD94A7C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Storbönder skänkte saker</a:t>
            </a:r>
          </a:p>
          <a:p>
            <a:r>
              <a:rPr lang="en-US" sz="2000"/>
              <a:t>Små altare med helgonbilder</a:t>
            </a:r>
          </a:p>
          <a:p>
            <a:r>
              <a:rPr lang="en-US" sz="2000"/>
              <a:t>Krucifix=Jesus på korset</a:t>
            </a:r>
          </a:p>
          <a:p>
            <a:r>
              <a:rPr lang="en-US" sz="2000"/>
              <a:t>Målade väggar-bilder bibeln</a:t>
            </a:r>
          </a:p>
          <a:p>
            <a:r>
              <a:rPr lang="en-US" sz="2000"/>
              <a:t>Tjocka väggar – borg</a:t>
            </a:r>
          </a:p>
          <a:p>
            <a:r>
              <a:rPr lang="en-US" sz="2000"/>
              <a:t>Små fönster</a:t>
            </a:r>
          </a:p>
          <a:p>
            <a:r>
              <a:rPr lang="en-US" sz="2000"/>
              <a:t>Skydd mot fiender</a:t>
            </a:r>
          </a:p>
          <a:p>
            <a:r>
              <a:rPr lang="en-US" sz="2000"/>
              <a:t>Kyrkklockor</a:t>
            </a:r>
          </a:p>
          <a:p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8522FFC-5720-4167-9843-BCE46F60A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96" r="2" b="2400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7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B3D2BA-8832-4121-92F8-425C0E61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Prästen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9B972C-83D6-4C77-B4E6-3E0E1F0F7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Viktig</a:t>
            </a:r>
            <a:endParaRPr lang="en-US" sz="1800" dirty="0"/>
          </a:p>
          <a:p>
            <a:r>
              <a:rPr lang="en-US" sz="1800" dirty="0" err="1"/>
              <a:t>Alltid</a:t>
            </a:r>
            <a:r>
              <a:rPr lang="en-US" sz="1800" dirty="0"/>
              <a:t> man</a:t>
            </a:r>
          </a:p>
          <a:p>
            <a:r>
              <a:rPr lang="en-US" sz="1800" dirty="0" err="1"/>
              <a:t>Aldrig</a:t>
            </a:r>
            <a:r>
              <a:rPr lang="en-US" sz="1800" dirty="0"/>
              <a:t> gift</a:t>
            </a:r>
          </a:p>
          <a:p>
            <a:r>
              <a:rPr lang="en-US" sz="1800" dirty="0"/>
              <a:t>I </a:t>
            </a:r>
            <a:r>
              <a:rPr lang="en-US" sz="1800" dirty="0" err="1"/>
              <a:t>början</a:t>
            </a:r>
            <a:r>
              <a:rPr lang="en-US" sz="1800" dirty="0"/>
              <a:t> </a:t>
            </a:r>
            <a:r>
              <a:rPr lang="en-US" sz="1800" dirty="0" err="1"/>
              <a:t>valde</a:t>
            </a:r>
            <a:r>
              <a:rPr lang="en-US" sz="1800" dirty="0"/>
              <a:t> </a:t>
            </a:r>
            <a:r>
              <a:rPr lang="en-US" sz="1800" dirty="0" err="1"/>
              <a:t>bönderna</a:t>
            </a:r>
            <a:r>
              <a:rPr lang="en-US" sz="1800" dirty="0"/>
              <a:t> </a:t>
            </a:r>
            <a:r>
              <a:rPr lang="en-US" sz="1800" dirty="0" err="1"/>
              <a:t>prästen</a:t>
            </a:r>
            <a:r>
              <a:rPr lang="en-US" sz="1800" dirty="0"/>
              <a:t> I </a:t>
            </a:r>
            <a:r>
              <a:rPr lang="en-US" sz="1800" dirty="0" err="1"/>
              <a:t>byn</a:t>
            </a:r>
            <a:endParaRPr lang="en-US" sz="1800" dirty="0"/>
          </a:p>
          <a:p>
            <a:r>
              <a:rPr lang="en-US" sz="1800" dirty="0" err="1"/>
              <a:t>Viktigast</a:t>
            </a:r>
            <a:r>
              <a:rPr lang="en-US" sz="1800" dirty="0"/>
              <a:t> </a:t>
            </a:r>
            <a:r>
              <a:rPr lang="en-US" sz="1800" dirty="0" err="1"/>
              <a:t>hålla</a:t>
            </a:r>
            <a:r>
              <a:rPr lang="en-US" sz="1800" dirty="0"/>
              <a:t> </a:t>
            </a:r>
            <a:r>
              <a:rPr lang="en-US" sz="1800" dirty="0" err="1"/>
              <a:t>gudstjänst</a:t>
            </a:r>
            <a:endParaRPr lang="en-US" sz="1800" dirty="0"/>
          </a:p>
          <a:p>
            <a:r>
              <a:rPr lang="en-US" sz="1800" dirty="0" err="1"/>
              <a:t>Döpa</a:t>
            </a:r>
            <a:r>
              <a:rPr lang="en-US" sz="1800" dirty="0"/>
              <a:t> barn, </a:t>
            </a:r>
            <a:r>
              <a:rPr lang="en-US" sz="1800" dirty="0" err="1"/>
              <a:t>viga</a:t>
            </a:r>
            <a:r>
              <a:rPr lang="en-US" sz="1800" dirty="0"/>
              <a:t> par, </a:t>
            </a:r>
            <a:r>
              <a:rPr lang="en-US" sz="1800" dirty="0" err="1"/>
              <a:t>begrava</a:t>
            </a:r>
            <a:endParaRPr lang="en-US" sz="1800" dirty="0"/>
          </a:p>
          <a:p>
            <a:r>
              <a:rPr lang="en-US" sz="1800" dirty="0" err="1"/>
              <a:t>Hjälpa</a:t>
            </a:r>
            <a:r>
              <a:rPr lang="en-US" sz="1800" dirty="0"/>
              <a:t> </a:t>
            </a:r>
            <a:r>
              <a:rPr lang="en-US" sz="1800" dirty="0" err="1"/>
              <a:t>fattiga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sjuka</a:t>
            </a:r>
            <a:endParaRPr lang="en-US" sz="1800" dirty="0"/>
          </a:p>
          <a:p>
            <a:r>
              <a:rPr lang="en-US" sz="1800" dirty="0" err="1"/>
              <a:t>Berätta</a:t>
            </a:r>
            <a:r>
              <a:rPr lang="en-US" sz="1800" dirty="0"/>
              <a:t> om </a:t>
            </a:r>
            <a:r>
              <a:rPr lang="en-US" sz="1800" dirty="0" err="1"/>
              <a:t>sina</a:t>
            </a:r>
            <a:r>
              <a:rPr lang="en-US" sz="1800" dirty="0"/>
              <a:t> </a:t>
            </a:r>
            <a:r>
              <a:rPr lang="en-US" sz="1800" dirty="0" err="1"/>
              <a:t>synder</a:t>
            </a:r>
            <a:endParaRPr lang="en-US" sz="1800" dirty="0"/>
          </a:p>
          <a:p>
            <a:r>
              <a:rPr lang="en-US" sz="1800" dirty="0"/>
              <a:t>Bot=</a:t>
            </a:r>
            <a:r>
              <a:rPr lang="en-US" sz="1800" dirty="0" err="1"/>
              <a:t>fasta</a:t>
            </a:r>
            <a:r>
              <a:rPr lang="en-US" sz="1800" dirty="0"/>
              <a:t>, be </a:t>
            </a:r>
            <a:r>
              <a:rPr lang="en-US" sz="1800" dirty="0" err="1"/>
              <a:t>böner</a:t>
            </a:r>
            <a:r>
              <a:rPr lang="en-US" sz="1800" dirty="0"/>
              <a:t>, </a:t>
            </a:r>
            <a:r>
              <a:rPr lang="en-US" sz="1800" dirty="0" err="1"/>
              <a:t>pilgrimsfärd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2B93268-B04B-43C2-AF18-4E408B44EB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4535" y="901032"/>
            <a:ext cx="3475168" cy="511622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3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B92BA-4809-49D8-8DB8-A31EC65D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Gudstjänst, helgon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9A28C-974A-4BB2-9E83-D082824107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Söndag – vilodagen-10 </a:t>
            </a:r>
            <a:r>
              <a:rPr lang="sv-SE" dirty="0" err="1"/>
              <a:t>Gudsbud</a:t>
            </a:r>
            <a:endParaRPr lang="sv-SE" dirty="0"/>
          </a:p>
          <a:p>
            <a:r>
              <a:rPr lang="sv-SE" dirty="0"/>
              <a:t>Mässa-prästen pratade med Gud</a:t>
            </a:r>
          </a:p>
          <a:p>
            <a:r>
              <a:rPr lang="sv-SE" dirty="0"/>
              <a:t>Latin</a:t>
            </a:r>
          </a:p>
          <a:p>
            <a:r>
              <a:rPr lang="sv-SE" dirty="0"/>
              <a:t>Heliga nattvarden</a:t>
            </a:r>
          </a:p>
          <a:p>
            <a:r>
              <a:rPr lang="sv-SE" dirty="0"/>
              <a:t>Predikan-svenska-undervisar</a:t>
            </a:r>
          </a:p>
          <a:p>
            <a:r>
              <a:rPr lang="sv-SE" dirty="0"/>
              <a:t>Nyheter från omvärlden</a:t>
            </a:r>
          </a:p>
          <a:p>
            <a:r>
              <a:rPr lang="sv-SE" dirty="0"/>
              <a:t>Många helgdagar</a:t>
            </a:r>
          </a:p>
          <a:p>
            <a:r>
              <a:rPr lang="sv-SE" dirty="0"/>
              <a:t>Rika stormän gav till kyrkan</a:t>
            </a:r>
          </a:p>
          <a:p>
            <a:r>
              <a:rPr lang="sv-SE" dirty="0"/>
              <a:t>Kyrkan rik-egna soldater</a:t>
            </a:r>
          </a:p>
          <a:p>
            <a:r>
              <a:rPr lang="sv-SE" dirty="0">
                <a:hlinkClick r:id="rId2"/>
              </a:rPr>
              <a:t>https://sverigesradio.se/avsnitt/1619997</a:t>
            </a:r>
            <a:r>
              <a:rPr lang="sv-SE" dirty="0"/>
              <a:t> Radioprogram </a:t>
            </a:r>
            <a:r>
              <a:rPr lang="sv-SE"/>
              <a:t>om Birgitta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55D389-AE15-48BA-B402-A6EE76A546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Modiga och goda kristna</a:t>
            </a:r>
          </a:p>
          <a:p>
            <a:r>
              <a:rPr lang="sv-SE" dirty="0"/>
              <a:t>Dött=helgon</a:t>
            </a:r>
          </a:p>
          <a:p>
            <a:r>
              <a:rPr lang="sv-SE" dirty="0"/>
              <a:t>Skyddshelgon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B84173E-86C8-4C54-8FCE-4E89459AA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31458" y="2391866"/>
            <a:ext cx="2176096" cy="32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D20704-8387-43CA-8198-62790C89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Världsbild Medeltiden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568FD2-7BAD-4085-8F67-A62630F79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Platt </a:t>
            </a:r>
            <a:r>
              <a:rPr lang="en-US" sz="2000" dirty="0" err="1"/>
              <a:t>skiva</a:t>
            </a:r>
            <a:endParaRPr lang="en-US" sz="2000" dirty="0"/>
          </a:p>
          <a:p>
            <a:r>
              <a:rPr lang="en-US" sz="2000" dirty="0" err="1"/>
              <a:t>Ovanför</a:t>
            </a:r>
            <a:r>
              <a:rPr lang="en-US" sz="2000" dirty="0"/>
              <a:t>; </a:t>
            </a:r>
            <a:r>
              <a:rPr lang="en-US" sz="2000" dirty="0" err="1"/>
              <a:t>himmelriket</a:t>
            </a:r>
            <a:r>
              <a:rPr lang="en-US" sz="2000" dirty="0"/>
              <a:t> med </a:t>
            </a:r>
            <a:r>
              <a:rPr lang="en-US" sz="2000" dirty="0" err="1"/>
              <a:t>himmel</a:t>
            </a:r>
            <a:r>
              <a:rPr lang="en-US" sz="2000" dirty="0"/>
              <a:t>, </a:t>
            </a:r>
            <a:r>
              <a:rPr lang="en-US" sz="2000" dirty="0" err="1"/>
              <a:t>änglar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gud</a:t>
            </a:r>
            <a:endParaRPr lang="en-US" sz="2000" dirty="0"/>
          </a:p>
          <a:p>
            <a:r>
              <a:rPr lang="en-US" sz="2000" dirty="0"/>
              <a:t>Under; </a:t>
            </a:r>
            <a:r>
              <a:rPr lang="en-US" sz="2000" dirty="0" err="1"/>
              <a:t>helvetet</a:t>
            </a:r>
            <a:r>
              <a:rPr lang="en-US" sz="2000" dirty="0"/>
              <a:t>, </a:t>
            </a:r>
            <a:r>
              <a:rPr lang="en-US" sz="2000" dirty="0" err="1"/>
              <a:t>djävulen</a:t>
            </a:r>
            <a:endParaRPr lang="en-US" sz="2000" dirty="0"/>
          </a:p>
          <a:p>
            <a:r>
              <a:rPr lang="en-US" sz="2000" dirty="0" err="1"/>
              <a:t>Prästen</a:t>
            </a:r>
            <a:r>
              <a:rPr lang="en-US" sz="2000" dirty="0"/>
              <a:t> </a:t>
            </a:r>
            <a:r>
              <a:rPr lang="en-US" sz="2000" dirty="0" err="1"/>
              <a:t>tröstade-varnade-synder</a:t>
            </a:r>
            <a:r>
              <a:rPr lang="en-US" sz="2000" dirty="0"/>
              <a:t>!</a:t>
            </a:r>
          </a:p>
          <a:p>
            <a:r>
              <a:rPr lang="en-US" sz="2000" dirty="0" err="1"/>
              <a:t>Allt</a:t>
            </a:r>
            <a:r>
              <a:rPr lang="en-US" sz="2000" dirty="0"/>
              <a:t> </a:t>
            </a:r>
            <a:r>
              <a:rPr lang="en-US" sz="2000" dirty="0" err="1"/>
              <a:t>kretsar</a:t>
            </a:r>
            <a:r>
              <a:rPr lang="en-US" sz="2000" dirty="0"/>
              <a:t> runt </a:t>
            </a:r>
            <a:r>
              <a:rPr lang="en-US" sz="2000" dirty="0" err="1"/>
              <a:t>jorden</a:t>
            </a:r>
            <a:endParaRPr lang="en-US" sz="2000" dirty="0"/>
          </a:p>
          <a:p>
            <a:r>
              <a:rPr lang="en-US" sz="2000" dirty="0" err="1"/>
              <a:t>Universums</a:t>
            </a:r>
            <a:r>
              <a:rPr lang="en-US" sz="2000" dirty="0"/>
              <a:t> centrum 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82EA56A8-F0D1-41D7-BCDE-94BC35ACC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85" r="2" b="1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00C2F-33F2-497F-B4BB-D2456A00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Kloster liv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2930CC-E690-4853-AE12-FC2A1C9E69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Bodde i kloster lovat bara arbeta för Gud.</a:t>
            </a:r>
          </a:p>
          <a:p>
            <a:r>
              <a:rPr lang="sv-SE" dirty="0"/>
              <a:t>Munkar</a:t>
            </a:r>
          </a:p>
          <a:p>
            <a:r>
              <a:rPr lang="sv-SE" dirty="0"/>
              <a:t>Nunnor </a:t>
            </a:r>
          </a:p>
          <a:p>
            <a:r>
              <a:rPr lang="sv-SE" dirty="0"/>
              <a:t>Bad ofta</a:t>
            </a:r>
          </a:p>
          <a:p>
            <a:r>
              <a:rPr lang="sv-SE" dirty="0"/>
              <a:t>Stränga regler</a:t>
            </a:r>
          </a:p>
          <a:p>
            <a:r>
              <a:rPr lang="sv-SE" dirty="0"/>
              <a:t>Inte äga - inte gift</a:t>
            </a:r>
          </a:p>
          <a:p>
            <a:r>
              <a:rPr lang="sv-SE" dirty="0"/>
              <a:t>Skötte jordbruk</a:t>
            </a:r>
          </a:p>
          <a:p>
            <a:r>
              <a:rPr lang="sv-SE" dirty="0"/>
              <a:t>Skrev böcker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E35B1B-7B4F-42AE-8673-80214BD1FD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Sjukhus avdelning</a:t>
            </a:r>
          </a:p>
          <a:p>
            <a:r>
              <a:rPr lang="sv-SE" dirty="0"/>
              <a:t>Örtagård – medicin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latshållare för innehåll 5">
            <a:extLst>
              <a:ext uri="{FF2B5EF4-FFF2-40B4-BE49-F238E27FC236}">
                <a16:creationId xmlns:a16="http://schemas.microsoft.com/office/drawing/2014/main" id="{C79CD5E3-53F5-430E-8B58-8C45CC12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1010" y="2799532"/>
            <a:ext cx="4606384" cy="35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85A49-AC9B-4E01-A755-FE1C59A0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Klosterskola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A79B27F-C4A1-4AD0-A578-764127E48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Hotell</a:t>
            </a:r>
          </a:p>
          <a:p>
            <a:r>
              <a:rPr lang="sv-SE" dirty="0"/>
              <a:t>Sjukhus</a:t>
            </a:r>
          </a:p>
          <a:p>
            <a:r>
              <a:rPr lang="sv-SE" dirty="0"/>
              <a:t> 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4CBC72B-2665-414E-B138-CE219796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994" y="1825625"/>
            <a:ext cx="5189806" cy="436416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Rika barn:</a:t>
            </a:r>
          </a:p>
          <a:p>
            <a:pPr marL="0" indent="0">
              <a:buNone/>
            </a:pPr>
            <a:r>
              <a:rPr lang="sv-SE" dirty="0"/>
              <a:t>Läsa</a:t>
            </a:r>
          </a:p>
          <a:p>
            <a:pPr marL="0" indent="0">
              <a:buNone/>
            </a:pPr>
            <a:r>
              <a:rPr lang="sv-SE" dirty="0"/>
              <a:t>Skriva</a:t>
            </a:r>
          </a:p>
          <a:p>
            <a:pPr marL="0" indent="0">
              <a:buNone/>
            </a:pPr>
            <a:r>
              <a:rPr lang="sv-SE" dirty="0"/>
              <a:t>Räkna</a:t>
            </a:r>
          </a:p>
          <a:p>
            <a:pPr marL="0" indent="0">
              <a:buNone/>
            </a:pPr>
            <a:r>
              <a:rPr lang="sv-SE" dirty="0"/>
              <a:t>Sånger på latin</a:t>
            </a:r>
          </a:p>
          <a:p>
            <a:pPr marL="0" indent="0">
              <a:buNone/>
            </a:pPr>
            <a:r>
              <a:rPr lang="sv-SE" dirty="0"/>
              <a:t>Inte prata</a:t>
            </a:r>
          </a:p>
          <a:p>
            <a:pPr marL="0" indent="0">
              <a:buNone/>
            </a:pPr>
            <a:r>
              <a:rPr lang="sv-SE" dirty="0"/>
              <a:t>Lyda-slagna med spö</a:t>
            </a:r>
          </a:p>
          <a:p>
            <a:pPr marL="0" indent="0">
              <a:buNone/>
            </a:pPr>
            <a:r>
              <a:rPr lang="sv-SE" dirty="0"/>
              <a:t>Flickor 12-3 ej bortgifta= kloster</a:t>
            </a:r>
          </a:p>
        </p:txBody>
      </p:sp>
    </p:spTree>
    <p:extLst>
      <p:ext uri="{BB962C8B-B14F-4D97-AF65-F5344CB8AC3E}">
        <p14:creationId xmlns:p14="http://schemas.microsoft.com/office/powerpoint/2010/main" val="333054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404</Words>
  <Application>Microsoft Office PowerPoint</Application>
  <PresentationFormat>Bredbild</PresentationFormat>
  <Paragraphs>105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Kyrkan under Medeltiden</vt:lpstr>
      <vt:lpstr>Kyrkan i Europa</vt:lpstr>
      <vt:lpstr>Kyrkan i en socken</vt:lpstr>
      <vt:lpstr>Kyrkans insida</vt:lpstr>
      <vt:lpstr>Prästen</vt:lpstr>
      <vt:lpstr>Gudstjänst, helgon</vt:lpstr>
      <vt:lpstr>Världsbild Medeltiden</vt:lpstr>
      <vt:lpstr>Kloster liv</vt:lpstr>
      <vt:lpstr>Klosterskola</vt:lpstr>
      <vt:lpstr>Heliga Birgitta</vt:lpstr>
      <vt:lpstr>forts. Heliga Birgitta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Kyrkan under Medeltiden</dc:title>
  <dc:creator>Cecilia Winberg</dc:creator>
  <cp:lastModifiedBy>Cecilia Winberg</cp:lastModifiedBy>
  <cp:revision>2</cp:revision>
  <dcterms:created xsi:type="dcterms:W3CDTF">2021-04-14T21:11:50Z</dcterms:created>
  <dcterms:modified xsi:type="dcterms:W3CDTF">2021-04-19T19:41:19Z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e35c1d-0544-4444-bb99-5d9e66b4d885_Enabled">
    <vt:lpwstr>True</vt:lpwstr>
  </property>
  <property fmtid="{D5CDD505-2E9C-101B-9397-08002B2CF9AE}" pid="3" name="MSIP_Label_a9e35c1d-0544-4444-bb99-5d9e66b4d885_SiteId">
    <vt:lpwstr>f4c06ba7-7fa7-490d-a30d-edbf07b388ca</vt:lpwstr>
  </property>
  <property fmtid="{D5CDD505-2E9C-101B-9397-08002B2CF9AE}" pid="4" name="MSIP_Label_a9e35c1d-0544-4444-bb99-5d9e66b4d885_Owner">
    <vt:lpwstr>cecilia.winberg@almhult.se</vt:lpwstr>
  </property>
  <property fmtid="{D5CDD505-2E9C-101B-9397-08002B2CF9AE}" pid="5" name="MSIP_Label_a9e35c1d-0544-4444-bb99-5d9e66b4d885_SetDate">
    <vt:lpwstr>2021-04-14T21:12:55.6979332Z</vt:lpwstr>
  </property>
  <property fmtid="{D5CDD505-2E9C-101B-9397-08002B2CF9AE}" pid="6" name="MSIP_Label_a9e35c1d-0544-4444-bb99-5d9e66b4d885_Name">
    <vt:lpwstr>Offentlig</vt:lpwstr>
  </property>
  <property fmtid="{D5CDD505-2E9C-101B-9397-08002B2CF9AE}" pid="7" name="MSIP_Label_a9e35c1d-0544-4444-bb99-5d9e66b4d885_Application">
    <vt:lpwstr>Microsoft Azure Information Protection</vt:lpwstr>
  </property>
  <property fmtid="{D5CDD505-2E9C-101B-9397-08002B2CF9AE}" pid="8" name="MSIP_Label_a9e35c1d-0544-4444-bb99-5d9e66b4d885_Extended_MSFT_Method">
    <vt:lpwstr>Automatic</vt:lpwstr>
  </property>
  <property fmtid="{D5CDD505-2E9C-101B-9397-08002B2CF9AE}" pid="9" name="Sensitivity">
    <vt:lpwstr>Offentlig</vt:lpwstr>
  </property>
</Properties>
</file>