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A245EC-7872-4F86-AD48-D97453283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B14DF4F-3E1B-442D-832A-E614C1471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B61195-A717-4D3C-8AA2-EEA0794E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BF9C5A2-5A6B-4011-A701-20F49787C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C68D2A8-37EF-43B6-98E3-4AAFA03F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40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2D2761-BF10-4DD6-B070-44080F88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6322B3E-69EE-40B1-AC8F-32D4D421B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FD1C2A-556C-44E5-8085-2C2543519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993A8A-B6B9-4DCA-B3E1-331B1B32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1B91B0-C6B1-4A3F-8D08-E635D346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977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FA6835D-E39F-4333-A7DD-1635E23BB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9039A39-F310-44AF-9700-DCEEE3BBB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DCD8D86-9D4A-40C3-9CF3-4CEFEEF7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95C03B-D834-49F0-A30A-8DE3C435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C5F35C6-8353-4B0A-A178-ED151042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801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71CE5D-33C5-4FEA-85CE-9ABBDE289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0E595E-E530-4A38-B9B9-A1990887C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DF68E8D-D119-4FEE-8AAA-37A2C3FB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30CE28-D3E8-49D9-8BA9-F5508F70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64AD16-5961-45AB-9161-E8113956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279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572500-9A48-40A5-A31B-3FDAF3A1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94011E6-A29B-4E49-AAE7-B6EF6616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931678-3217-4906-8D99-E570FC7DE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14DD36-36E7-4349-BEB1-390503D6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F92515-F4DF-4B83-B92D-432E5701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24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B201BC-FF05-491A-B20F-B0CC03AF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C6E1FA-3BC0-4D52-8CA8-F35D4E71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9C3F39C-BF1C-43E5-A3DD-EAC8D8501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AC43384-9224-4070-9EED-4350464B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87CFD83-A38E-4FFF-9356-FDA6A1D2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1561D2A-11FC-411D-86B1-7D74BD78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69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C3CD47-D533-422D-BB33-D12B4EC21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2F9B9B-98EC-4463-8CE9-36C78A8AF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E473B50-4D9F-4C0B-BA29-DBB0E4192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7A7FFD6-FF27-4237-9A22-B49F5BBC8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C2DACB3-32F9-45F0-9DA0-3C3D4B539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67E863F-AD85-4401-A67A-A99F3F52D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C1F2F63-385B-4A88-874E-8E2F9096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3E10D92-207A-4459-BA2A-E59C9AF6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641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E78F9C-6ED5-44CF-B498-0964A45A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7346F37-B5D8-4B62-B52E-7380DFC25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FE97FB4-1437-4CFC-8E94-A08D029D4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F4CD0E-5254-46E0-91E1-D005A1349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902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AA2AB0F-ED9E-48AB-A1A2-3825C2C0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61B5DC1-1D16-4795-8796-977DBFA9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56F178A-3F26-4584-BF52-32142F80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772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998B2A-048D-4D01-9CB2-C01DEA16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780C07-D3E7-4CB4-82A8-5DF8E303E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2AC212D-8961-43C8-AA87-49A0A02F1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BE355B1-447B-4E4E-AEF4-80387B90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891924-8341-40F1-AA76-4945007E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88CC3A4-8A00-4ED2-B168-E23C57327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047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6E0C3F-2F0F-4482-9D12-1CCE62C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92C109D-9C83-4162-84A0-A497514CD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469E01D-730F-46E8-91B8-CB8C09FE0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0912DE3-04FB-4E4D-B775-351D0181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480A3E2-440A-49AB-A9C3-B3A4D1271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F9977B2-8144-485C-A1E3-75CA0726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012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CEA52F6-E0F1-4139-B007-CB537FF3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E320A9A-C039-447D-BE9F-59EB34FC8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7A0663-C8D6-44C9-BF8E-D13656E62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A52C-C17F-45C9-85B5-6180A2860FBE}" type="datetimeFigureOut">
              <a:rPr lang="sv-SE" smtClean="0"/>
              <a:t>2021-05-18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B1ADAC-22A8-4008-88D9-5EFFCB252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0ABC3C-1337-4256-B085-9CDDD86E8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3400-0308-47B5-A030-340DF25CA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138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lmhult.se/sv/boleva/fritidsgardar/aktiviteter/sommarlov202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18C58D-3BCC-4E29-A8F8-0D0DA2354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E90FD3D-790D-4904-AF12-E07836186D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D87510D-B29D-4FE5-8E44-C0C770492AD4}"/>
              </a:ext>
            </a:extLst>
          </p:cNvPr>
          <p:cNvSpPr/>
          <p:nvPr/>
        </p:nvSpPr>
        <p:spPr>
          <a:xfrm>
            <a:off x="-10633" y="0"/>
            <a:ext cx="12202633" cy="6858000"/>
          </a:xfrm>
          <a:prstGeom prst="rect">
            <a:avLst/>
          </a:prstGeom>
          <a:solidFill>
            <a:srgbClr val="F4FE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9DC9D49-85C1-4315-AA08-AEC5DBF6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8223" y="2886378"/>
            <a:ext cx="6538131" cy="658348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83F63A9-816B-46C4-9E12-903BDCEF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990" y="374890"/>
            <a:ext cx="9232823" cy="8811640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B4FAE92A-55B4-4F84-A512-FE4AF54688A3}"/>
              </a:ext>
            </a:extLst>
          </p:cNvPr>
          <p:cNvSpPr/>
          <p:nvPr/>
        </p:nvSpPr>
        <p:spPr>
          <a:xfrm>
            <a:off x="5864169" y="558505"/>
            <a:ext cx="8866800" cy="8624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EB60B22A-78DA-4FC0-9A06-2B9F6C2628CE}"/>
              </a:ext>
            </a:extLst>
          </p:cNvPr>
          <p:cNvSpPr txBox="1">
            <a:spLocks/>
          </p:cNvSpPr>
          <p:nvPr/>
        </p:nvSpPr>
        <p:spPr>
          <a:xfrm>
            <a:off x="7043674" y="1701037"/>
            <a:ext cx="4996329" cy="2024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SOMMARLOVMED FENIX</a:t>
            </a:r>
            <a:endParaRPr lang="sv-SE" sz="5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25ECC122-BF9E-4962-B187-317022A49C45}"/>
              </a:ext>
            </a:extLst>
          </p:cNvPr>
          <p:cNvSpPr txBox="1">
            <a:spLocks/>
          </p:cNvSpPr>
          <p:nvPr/>
        </p:nvSpPr>
        <p:spPr>
          <a:xfrm>
            <a:off x="7040528" y="3812639"/>
            <a:ext cx="4996328" cy="1937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200" dirty="0">
                <a:solidFill>
                  <a:schemeClr val="accent6"/>
                </a:solidFill>
                <a:latin typeface="Abadi" panose="020B0604020104020204" pitchFamily="34" charset="0"/>
              </a:rPr>
              <a:t>För alla i årskurs 5-9 i Älmhults Kommun!</a:t>
            </a:r>
          </a:p>
          <a:p>
            <a:endParaRPr lang="sv-SE" sz="3200" dirty="0">
              <a:solidFill>
                <a:srgbClr val="FFC000"/>
              </a:solidFill>
              <a:latin typeface="Abadi" panose="020B0604020104020204" pitchFamily="34" charset="0"/>
            </a:endParaRPr>
          </a:p>
          <a:p>
            <a:r>
              <a:rPr lang="sv-SE" sz="3200" dirty="0">
                <a:solidFill>
                  <a:srgbClr val="FFC000"/>
                </a:solidFill>
                <a:latin typeface="Abadi" panose="020B0604020104020204" pitchFamily="34" charset="0"/>
              </a:rPr>
              <a:t>Skicka in din ansökan idag!</a:t>
            </a:r>
          </a:p>
          <a:p>
            <a:r>
              <a:rPr lang="sv-SE" sz="3200" dirty="0">
                <a:solidFill>
                  <a:srgbClr val="FFC000"/>
                </a:solidFill>
                <a:latin typeface="Abadi" panose="020B0604020104020204" pitchFamily="34" charset="0"/>
              </a:rPr>
              <a:t>Sista dag för anmälan är den 31/5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72C5E902-F171-45C5-A0A9-814A3126D8FE}"/>
              </a:ext>
            </a:extLst>
          </p:cNvPr>
          <p:cNvSpPr/>
          <p:nvPr/>
        </p:nvSpPr>
        <p:spPr>
          <a:xfrm>
            <a:off x="770234" y="-3120519"/>
            <a:ext cx="6538131" cy="61945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6B90C56-5241-4AAD-A066-D88796EEE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7" b="9103"/>
          <a:stretch/>
        </p:blipFill>
        <p:spPr>
          <a:xfrm>
            <a:off x="979870" y="88065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C6DFBCF-9EA5-4E28-9B06-9B222304F5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r="5353"/>
          <a:stretch/>
        </p:blipFill>
        <p:spPr>
          <a:xfrm>
            <a:off x="-10633" y="3103520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FA9A132-1890-41D2-91B4-51491BE8B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665" y="5951947"/>
            <a:ext cx="1706406" cy="5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3FB033-BF9B-4528-AD69-CC1580F13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9A600EB-FD00-4DA8-BD9A-BE7D30B69494}"/>
              </a:ext>
            </a:extLst>
          </p:cNvPr>
          <p:cNvSpPr txBox="1">
            <a:spLocks/>
          </p:cNvSpPr>
          <p:nvPr/>
        </p:nvSpPr>
        <p:spPr>
          <a:xfrm>
            <a:off x="807720" y="253365"/>
            <a:ext cx="8112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Såhär anmäler du dig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D686192-5D40-4158-A69F-1662928E766E}"/>
              </a:ext>
            </a:extLst>
          </p:cNvPr>
          <p:cNvSpPr/>
          <p:nvPr/>
        </p:nvSpPr>
        <p:spPr>
          <a:xfrm>
            <a:off x="-3859" y="1465885"/>
            <a:ext cx="8748531" cy="5393078"/>
          </a:xfrm>
          <a:prstGeom prst="rect">
            <a:avLst/>
          </a:prstGeom>
          <a:solidFill>
            <a:srgbClr val="F4F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AFA9B79-9DBD-4B79-8EC6-C972C8EAE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40322"/>
            <a:ext cx="1951749" cy="132556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9F1841D2-AD0F-4DDF-A07F-C9DEAEE8F9F8}"/>
              </a:ext>
            </a:extLst>
          </p:cNvPr>
          <p:cNvSpPr/>
          <p:nvPr/>
        </p:nvSpPr>
        <p:spPr>
          <a:xfrm>
            <a:off x="8744672" y="1465885"/>
            <a:ext cx="3447328" cy="53930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A0A6ABD9-76B6-430F-812D-65958903731A}"/>
              </a:ext>
            </a:extLst>
          </p:cNvPr>
          <p:cNvCxnSpPr/>
          <p:nvPr/>
        </p:nvCxnSpPr>
        <p:spPr>
          <a:xfrm>
            <a:off x="8744672" y="1465885"/>
            <a:ext cx="0" cy="5392115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77226C9E-C2A8-47AD-AD8A-EDC7BAAB0504}"/>
              </a:ext>
            </a:extLst>
          </p:cNvPr>
          <p:cNvSpPr txBox="1"/>
          <p:nvPr/>
        </p:nvSpPr>
        <p:spPr>
          <a:xfrm>
            <a:off x="9406615" y="1792288"/>
            <a:ext cx="2123440" cy="458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 du inte har möjlighet att anmäla dig på webben på grund av att till exempel din </a:t>
            </a:r>
            <a:r>
              <a:rPr lang="sv-SE" sz="1400" dirty="0">
                <a:solidFill>
                  <a:schemeClr val="accent6">
                    <a:lumMod val="50000"/>
                  </a:schemeClr>
                </a:solidFill>
              </a:rPr>
              <a:t>vårdnadshavare inte </a:t>
            </a:r>
            <a:r>
              <a:rPr lang="sv-SE" sz="14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inte</a:t>
            </a:r>
            <a:r>
              <a:rPr lang="sv-SE" sz="1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har något  Mobilt Bank-ID, så kan du anmäla dig genom att hämta anmälansformuläret på Fritidsgården Fenix eller skriva ut det från vår hemsidan: </a:t>
            </a:r>
            <a:r>
              <a:rPr lang="sv-SE" sz="1400" u="sng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https://www.almhult.se/sv/boleva/fritidsgardar/aktiviteter/sommarlov2021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67D0D1D-C548-4225-9926-3D86BDFA6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84" y="4965895"/>
            <a:ext cx="651089" cy="61444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CAC80FEE-C851-4935-BD8E-B218A7FD01ED}"/>
              </a:ext>
            </a:extLst>
          </p:cNvPr>
          <p:cNvSpPr txBox="1"/>
          <p:nvPr/>
        </p:nvSpPr>
        <p:spPr>
          <a:xfrm>
            <a:off x="1624729" y="1930399"/>
            <a:ext cx="64579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v-SE" dirty="0"/>
              <a:t>Du kan anmäla dig till hur många aktiviteter du vill men är inte garanterad någon. I anmälan kan du rangordna vilka aktiviteter du helst vill följa med på. Vi försöker fördela platserna så rättvist som möjligt.</a:t>
            </a:r>
          </a:p>
          <a:p>
            <a:endParaRPr lang="sv-SE" dirty="0"/>
          </a:p>
          <a:p>
            <a:pPr marL="285750" indent="-285750">
              <a:buFontTx/>
              <a:buChar char="-"/>
            </a:pPr>
            <a:r>
              <a:rPr lang="sv-SE" dirty="0"/>
              <a:t>Läs mer om aktiviteterna på </a:t>
            </a:r>
            <a:r>
              <a:rPr lang="sv-SE" u="sng" dirty="0">
                <a:solidFill>
                  <a:schemeClr val="accent6">
                    <a:lumMod val="50000"/>
                  </a:schemeClr>
                </a:solidFill>
                <a:hlinkClick r:id="rId4"/>
              </a:rPr>
              <a:t>https://www.almhult.se/sv/boleva/fritidsgardar/aktiviteter/sommarlov2021</a:t>
            </a:r>
            <a:r>
              <a:rPr lang="sv-SE" dirty="0"/>
              <a:t>.</a:t>
            </a:r>
          </a:p>
          <a:p>
            <a:endParaRPr lang="sv-SE" dirty="0"/>
          </a:p>
          <a:p>
            <a:pPr marL="285750" indent="-285750">
              <a:buFontTx/>
              <a:buChar char="-"/>
            </a:pPr>
            <a:r>
              <a:rPr lang="sv-SE" dirty="0"/>
              <a:t>Anmälan gör du på hemsidan senast 31:e MAJ</a:t>
            </a:r>
          </a:p>
          <a:p>
            <a:endParaRPr lang="sv-SE" dirty="0"/>
          </a:p>
          <a:p>
            <a:pPr marL="285750" indent="-285750">
              <a:buFontTx/>
              <a:buChar char="-"/>
            </a:pPr>
            <a:r>
              <a:rPr lang="sv-SE" dirty="0"/>
              <a:t>När du anmält dig ska din förälder/vårdnadshavare godkänna det via Bank-ID</a:t>
            </a:r>
          </a:p>
          <a:p>
            <a:endParaRPr lang="sv-SE" dirty="0"/>
          </a:p>
          <a:p>
            <a:r>
              <a:rPr lang="sv-SE" dirty="0"/>
              <a:t> - Vi skickar ut via SMS och meddelar dig vilka aktiviteter du blivit    antagen till. Detta gör vi senast den </a:t>
            </a:r>
            <a:r>
              <a:rPr lang="sv-SE" b="1" dirty="0"/>
              <a:t>4:e Juni. Meddela oss snarast om du inte fått SMS efter den 4:e Juni.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57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D9BCE8D7-031E-4B7A-B627-8CE4D5848110}"/>
              </a:ext>
            </a:extLst>
          </p:cNvPr>
          <p:cNvSpPr/>
          <p:nvPr/>
        </p:nvSpPr>
        <p:spPr>
          <a:xfrm>
            <a:off x="2696412" y="1810758"/>
            <a:ext cx="3409561" cy="5065773"/>
          </a:xfrm>
          <a:prstGeom prst="rect">
            <a:avLst/>
          </a:prstGeom>
          <a:solidFill>
            <a:srgbClr val="F4F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75F3BD2-A955-4747-B1AE-1D97656E27BB}"/>
              </a:ext>
            </a:extLst>
          </p:cNvPr>
          <p:cNvSpPr/>
          <p:nvPr/>
        </p:nvSpPr>
        <p:spPr>
          <a:xfrm>
            <a:off x="6105786" y="1810758"/>
            <a:ext cx="3367511" cy="5065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66E2858-5DB8-4E9E-A6F4-AEED616BA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30"/>
          <a:stretch/>
        </p:blipFill>
        <p:spPr>
          <a:xfrm>
            <a:off x="0" y="1810758"/>
            <a:ext cx="2686439" cy="161824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BDE05DF-CE90-4464-80CF-1FF17512D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2686439" cy="178685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A22D7C6-A03A-4749-AF66-A5D922B5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65773"/>
            <a:ext cx="2686438" cy="1792227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AFAEB1EC-4B59-498F-AE58-AB3DAFEB3CF5}"/>
              </a:ext>
            </a:extLst>
          </p:cNvPr>
          <p:cNvSpPr txBox="1">
            <a:spLocks/>
          </p:cNvSpPr>
          <p:nvPr/>
        </p:nvSpPr>
        <p:spPr>
          <a:xfrm>
            <a:off x="807720" y="253365"/>
            <a:ext cx="8112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Sommarlovets program v.24-27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D10C0EE-AECD-481B-B795-362F91323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40322"/>
            <a:ext cx="1951749" cy="132556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F33E080-0CB5-4B4C-BB22-881E20323D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21" b="27794"/>
          <a:stretch/>
        </p:blipFill>
        <p:spPr>
          <a:xfrm>
            <a:off x="9465751" y="1810758"/>
            <a:ext cx="2726249" cy="161824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18FDDA5-052D-4A8A-A0A4-DE2CDDA82B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633" b="14370"/>
          <a:stretch/>
        </p:blipFill>
        <p:spPr>
          <a:xfrm>
            <a:off x="9464258" y="3429001"/>
            <a:ext cx="2727742" cy="190935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62119F6-5701-4195-B6A9-F58CD145B1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104" t="33292" r="8729" b="13374"/>
          <a:stretch/>
        </p:blipFill>
        <p:spPr>
          <a:xfrm>
            <a:off x="9464256" y="5108855"/>
            <a:ext cx="2727743" cy="1749145"/>
          </a:xfrm>
          <a:prstGeom prst="rect">
            <a:avLst/>
          </a:prstGeom>
        </p:spPr>
      </p:pic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37B88254-1405-4D23-9327-18DC1BB06419}"/>
              </a:ext>
            </a:extLst>
          </p:cNvPr>
          <p:cNvCxnSpPr>
            <a:cxnSpLocks/>
          </p:cNvCxnSpPr>
          <p:nvPr/>
        </p:nvCxnSpPr>
        <p:spPr>
          <a:xfrm>
            <a:off x="6116320" y="1810758"/>
            <a:ext cx="0" cy="5160285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D5C3C957-24A3-452A-B1C5-95F4778D2196}"/>
              </a:ext>
            </a:extLst>
          </p:cNvPr>
          <p:cNvSpPr/>
          <p:nvPr/>
        </p:nvSpPr>
        <p:spPr>
          <a:xfrm>
            <a:off x="2688867" y="2435213"/>
            <a:ext cx="252505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9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Såganäsläger v.24-25</a:t>
            </a:r>
          </a:p>
          <a:p>
            <a:r>
              <a:rPr lang="sv-S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läger med chans till </a:t>
            </a:r>
          </a:p>
          <a:p>
            <a:r>
              <a:rPr lang="sv-S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övernattning</a:t>
            </a:r>
            <a:endParaRPr lang="sv-SE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D2A26D5-8234-48D1-9D2B-4275C00671E8}"/>
              </a:ext>
            </a:extLst>
          </p:cNvPr>
          <p:cNvSpPr/>
          <p:nvPr/>
        </p:nvSpPr>
        <p:spPr>
          <a:xfrm>
            <a:off x="2688867" y="3974312"/>
            <a:ext cx="18758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9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Ormakulla 28/6</a:t>
            </a:r>
          </a:p>
          <a:p>
            <a:r>
              <a:rPr lang="sv-S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träffa djur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F2429C1-AABF-4611-9A32-915E1ADFEA71}"/>
              </a:ext>
            </a:extLst>
          </p:cNvPr>
          <p:cNvSpPr/>
          <p:nvPr/>
        </p:nvSpPr>
        <p:spPr>
          <a:xfrm>
            <a:off x="2688867" y="5777220"/>
            <a:ext cx="240001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9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Bejstorp 29/6 och 6/7</a:t>
            </a:r>
          </a:p>
          <a:p>
            <a:r>
              <a:rPr lang="sv-SE" sz="19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7-kamp</a:t>
            </a:r>
            <a:endParaRPr lang="sv-SE" sz="1900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77DAD22-94A3-4B98-A435-420083FF5A8F}"/>
              </a:ext>
            </a:extLst>
          </p:cNvPr>
          <p:cNvSpPr/>
          <p:nvPr/>
        </p:nvSpPr>
        <p:spPr>
          <a:xfrm>
            <a:off x="6105592" y="2435213"/>
            <a:ext cx="3342583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v-SE" sz="19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Kanothajk 5/7</a:t>
            </a:r>
          </a:p>
          <a:p>
            <a:pPr algn="r"/>
            <a:r>
              <a:rPr lang="sv-S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  <a:cs typeface="Aharoni"/>
              </a:rPr>
              <a:t>paddla i Helge Å över dagen</a:t>
            </a:r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B4AC988F-AB94-4546-B510-5794CC90C0A9}"/>
              </a:ext>
            </a:extLst>
          </p:cNvPr>
          <p:cNvSpPr/>
          <p:nvPr/>
        </p:nvSpPr>
        <p:spPr>
          <a:xfrm>
            <a:off x="6514359" y="3974312"/>
            <a:ext cx="2933816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v-SE" sz="19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Fiske 7/7</a:t>
            </a:r>
          </a:p>
          <a:p>
            <a:pPr algn="r"/>
            <a:r>
              <a:rPr lang="sv-S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vem tar gammelgäddan?</a:t>
            </a:r>
            <a:endParaRPr lang="sv-SE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54247D5-F656-4566-8076-C3AAFB651C87}"/>
              </a:ext>
            </a:extLst>
          </p:cNvPr>
          <p:cNvSpPr/>
          <p:nvPr/>
        </p:nvSpPr>
        <p:spPr>
          <a:xfrm>
            <a:off x="6766030" y="5777220"/>
            <a:ext cx="2682145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9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Brännbollstwist</a:t>
            </a:r>
            <a:r>
              <a:rPr lang="en-US" sz="19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8/7</a:t>
            </a:r>
            <a:endParaRPr lang="sv-SE" sz="19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/>
            <a:r>
              <a:rPr lang="sv-SE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blött, halt och galet kul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06501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00c6b76-80ea-44b2-9ed0-a1bf3e6c79e6"/>
    <c981e82ebe4b4d5f9c13c7dabad87fe8 xmlns="e00c6b76-80ea-44b2-9ed0-a1bf3e6c79e6">
      <Terms xmlns="http://schemas.microsoft.com/office/infopath/2007/PartnerControls"/>
    </c981e82ebe4b4d5f9c13c7dabad87fe8>
    <ACTCategory xmlns="e00c6b76-80ea-44b2-9ed0-a1bf3e6c79e6" xsi:nil="true"/>
    <a519ed56bae04db7b1cc20f4b7bba040 xmlns="e00c6b76-80ea-44b2-9ed0-a1bf3e6c79e6">
      <Terms xmlns="http://schemas.microsoft.com/office/infopath/2007/PartnerControls"/>
    </a519ed56bae04db7b1cc20f4b7bba040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5683863f-99a1-4807-bf70-ef0c7bbca86e" ContentTypeId="0x0101007A60771C5753A247A9E629B69FD0F51E08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Samarbetsdokument" ma:contentTypeID="0x0101007A60771C5753A247A9E629B69FD0F51E0800021FCD2BA22F6B419721C74B42E6B007" ma:contentTypeVersion="3" ma:contentTypeDescription="" ma:contentTypeScope="" ma:versionID="2a8cd7f4f57e81789c1b1133958abe13">
  <xsd:schema xmlns:xsd="http://www.w3.org/2001/XMLSchema" xmlns:xs="http://www.w3.org/2001/XMLSchema" xmlns:p="http://schemas.microsoft.com/office/2006/metadata/properties" xmlns:ns2="e00c6b76-80ea-44b2-9ed0-a1bf3e6c79e6" targetNamespace="http://schemas.microsoft.com/office/2006/metadata/properties" ma:root="true" ma:fieldsID="c72c537e33ca2f015bffa81269aa5cf9" ns2:_="">
    <xsd:import namespace="e00c6b76-80ea-44b2-9ed0-a1bf3e6c79e6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c981e82ebe4b4d5f9c13c7dabad87fe8" minOccurs="0"/>
                <xsd:element ref="ns2:a519ed56bae04db7b1cc20f4b7bba040" minOccurs="0"/>
                <xsd:element ref="ns2:ACT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c6b76-80ea-44b2-9ed0-a1bf3e6c79e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d760059a-854b-4e8e-af49-7b6b517effd0}" ma:internalName="TaxCatchAll" ma:showField="CatchAllData" ma:web="ccb37dc3-7ad5-4181-b45c-58c10783bf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d760059a-854b-4e8e-af49-7b6b517effd0}" ma:internalName="TaxCatchAllLabel" ma:readOnly="true" ma:showField="CatchAllDataLabel" ma:web="ccb37dc3-7ad5-4181-b45c-58c10783bf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981e82ebe4b4d5f9c13c7dabad87fe8" ma:index="10" nillable="true" ma:taxonomy="true" ma:internalName="c981e82ebe4b4d5f9c13c7dabad87fe8" ma:taxonomyFieldName="ACTLocation" ma:displayName="Plats" ma:fieldId="{c981e82e-be4b-4d5f-9c13-c7dabad87fe8}" ma:sspId="5683863f-99a1-4807-bf70-ef0c7bbca86e" ma:termSetId="9ae2070d-31b1-410c-8637-b2376bb935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19ed56bae04db7b1cc20f4b7bba040" ma:index="12" nillable="true" ma:taxonomy="true" ma:internalName="a519ed56bae04db7b1cc20f4b7bba040" ma:taxonomyFieldName="ACTOrganisation" ma:displayName="Organisation" ma:fieldId="{a519ed56-bae0-4db7-b1cc-20f4b7bba040}" ma:sspId="5683863f-99a1-4807-bf70-ef0c7bbca86e" ma:termSetId="62228a6c-ba63-496f-b700-574895a075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TCategory" ma:index="14" nillable="true" ma:displayName="Kategori" ma:format="Dropdown" ma:internalName="ACTCategory">
      <xsd:simpleType>
        <xsd:restriction base="dms:Choice">
          <xsd:enumeration value="Category 1"/>
          <xsd:enumeration value="Category 2"/>
          <xsd:enumeration value="Category 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300C79-5ACB-475A-B368-8D1DC4F95008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00c6b76-80ea-44b2-9ed0-a1bf3e6c79e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B1A9FF8-B5D2-4F7E-A71A-13B9582FFA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DBD993-53C7-486B-8AFE-D476FE2860E7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1676CC0C-7F2D-46BA-B9BB-C1BF30220C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0c6b76-80ea-44b2-9ed0-a1bf3e6c79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262</Words>
  <Application>Microsoft Office PowerPoint</Application>
  <PresentationFormat>Bredbild</PresentationFormat>
  <Paragraphs>30</Paragraphs>
  <Slides>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</vt:i4>
      </vt:variant>
    </vt:vector>
  </HeadingPairs>
  <TitlesOfParts>
    <vt:vector size="9" baseType="lpstr">
      <vt:lpstr>Abadi</vt:lpstr>
      <vt:lpstr>Aharoni</vt:lpstr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Hanna Holmberg</dc:creator>
  <cp:lastModifiedBy>Hanna Holmberg</cp:lastModifiedBy>
  <cp:revision>5</cp:revision>
  <dcterms:created xsi:type="dcterms:W3CDTF">2021-05-18T08:23:21Z</dcterms:created>
  <dcterms:modified xsi:type="dcterms:W3CDTF">2021-05-18T11:09:08Z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9e35c1d-0544-4444-bb99-5d9e66b4d885_Enabled">
    <vt:lpwstr>True</vt:lpwstr>
  </property>
  <property fmtid="{D5CDD505-2E9C-101B-9397-08002B2CF9AE}" pid="3" name="MSIP_Label_a9e35c1d-0544-4444-bb99-5d9e66b4d885_SiteId">
    <vt:lpwstr>f4c06ba7-7fa7-490d-a30d-edbf07b388ca</vt:lpwstr>
  </property>
  <property fmtid="{D5CDD505-2E9C-101B-9397-08002B2CF9AE}" pid="4" name="MSIP_Label_a9e35c1d-0544-4444-bb99-5d9e66b4d885_Owner">
    <vt:lpwstr>hanna.holmberg@almhult.se</vt:lpwstr>
  </property>
  <property fmtid="{D5CDD505-2E9C-101B-9397-08002B2CF9AE}" pid="5" name="MSIP_Label_a9e35c1d-0544-4444-bb99-5d9e66b4d885_SetDate">
    <vt:lpwstr>2021-05-18T10:09:03.9368120Z</vt:lpwstr>
  </property>
  <property fmtid="{D5CDD505-2E9C-101B-9397-08002B2CF9AE}" pid="6" name="MSIP_Label_a9e35c1d-0544-4444-bb99-5d9e66b4d885_Name">
    <vt:lpwstr>Offentlig</vt:lpwstr>
  </property>
  <property fmtid="{D5CDD505-2E9C-101B-9397-08002B2CF9AE}" pid="7" name="MSIP_Label_a9e35c1d-0544-4444-bb99-5d9e66b4d885_Application">
    <vt:lpwstr>Microsoft Azure Information Protection</vt:lpwstr>
  </property>
  <property fmtid="{D5CDD505-2E9C-101B-9397-08002B2CF9AE}" pid="8" name="MSIP_Label_a9e35c1d-0544-4444-bb99-5d9e66b4d885_Extended_MSFT_Method">
    <vt:lpwstr>Automatic</vt:lpwstr>
  </property>
  <property fmtid="{D5CDD505-2E9C-101B-9397-08002B2CF9AE}" pid="9" name="Sensitivity">
    <vt:lpwstr>Offentlig</vt:lpwstr>
  </property>
  <property fmtid="{D5CDD505-2E9C-101B-9397-08002B2CF9AE}" pid="10" name="ContentTypeId">
    <vt:lpwstr>0x0101007A60771C5753A247A9E629B69FD0F51E0800021FCD2BA22F6B419721C74B42E6B007</vt:lpwstr>
  </property>
  <property fmtid="{D5CDD505-2E9C-101B-9397-08002B2CF9AE}" pid="11" name="ACTOrganisation">
    <vt:lpwstr/>
  </property>
  <property fmtid="{D5CDD505-2E9C-101B-9397-08002B2CF9AE}" pid="12" name="ACTLocation">
    <vt:lpwstr/>
  </property>
</Properties>
</file>